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5"/>
    <p:sldMasterId id="2147483692" r:id="rId6"/>
  </p:sldMasterIdLst>
  <p:notesMasterIdLst>
    <p:notesMasterId r:id="rId28"/>
  </p:notesMasterIdLst>
  <p:sldIdLst>
    <p:sldId id="256" r:id="rId7"/>
    <p:sldId id="435" r:id="rId8"/>
    <p:sldId id="436" r:id="rId9"/>
    <p:sldId id="437" r:id="rId10"/>
    <p:sldId id="439" r:id="rId11"/>
    <p:sldId id="440" r:id="rId12"/>
    <p:sldId id="441" r:id="rId13"/>
    <p:sldId id="443" r:id="rId14"/>
    <p:sldId id="444" r:id="rId15"/>
    <p:sldId id="445" r:id="rId16"/>
    <p:sldId id="446" r:id="rId17"/>
    <p:sldId id="447" r:id="rId18"/>
    <p:sldId id="448" r:id="rId19"/>
    <p:sldId id="449" r:id="rId20"/>
    <p:sldId id="450" r:id="rId21"/>
    <p:sldId id="451" r:id="rId22"/>
    <p:sldId id="452" r:id="rId23"/>
    <p:sldId id="453" r:id="rId24"/>
    <p:sldId id="454" r:id="rId25"/>
    <p:sldId id="457" r:id="rId26"/>
    <p:sldId id="456" r:id="rId27"/>
  </p:sldIdLst>
  <p:sldSz cx="9144000" cy="6858000" type="screen4x3"/>
  <p:notesSz cx="7010400" cy="92964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Claudia Ellard" initials="CAE" lastIdx="9" clrIdx="0"/>
  <p:cmAuthor id="1" name="v-lecro" initials="lcc" lastIdx="0"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07/7/12/main">
          <a:srgbClr xmlns:mc="http://schemas.openxmlformats.org/markup-compatibility/2006" xmlns:a14="http://schemas.microsoft.com/office/drawing/2007/7/7/main" val="FF0000" mc:Ignorable=""/>
        </p14:laserClr>
      </p:ext>
      <p:ext uri="{2FDB2607-1784-4EEB-B798-7EB5836EED8A}">
        <p14:showMediaCtrls xmlns:p14="http://schemas.microsoft.com/office/powerpoint/2007/7/12/main" val="1"/>
      </p:ext>
    </p:extLst>
  </p:showPr>
  <p:clrMru>
    <a:srgbClr xmlns:mc="http://schemas.openxmlformats.org/markup-compatibility/2006" xmlns:a14="http://schemas.microsoft.com/office/drawing/2007/7/7/main" val="FFFF99" mc:Ignorable=""/>
    <a:srgbClr xmlns:mc="http://schemas.openxmlformats.org/markup-compatibility/2006" xmlns:a14="http://schemas.microsoft.com/office/drawing/2007/7/7/main" val="FF9900" mc:Ignorable=""/>
    <a:srgbClr xmlns:mc="http://schemas.openxmlformats.org/markup-compatibility/2006" xmlns:a14="http://schemas.microsoft.com/office/drawing/2007/7/7/main" val="CC6600" mc:Ignorable=""/>
  </p:clrMru>
  <p:extLst>
    <p:ext uri="{E76CE94A-603C-4142-B9EB-6D1370010A27}">
      <p14:discardImageEditData xmlns:p14="http://schemas.microsoft.com/office/powerpoint/2007/7/12/main" val="0"/>
    </p:ext>
    <p:ext uri="{D31A062A-798A-4329-ABDD-BBA856620510}">
      <p14:defaultImageDpi xmlns:p14="http://schemas.microsoft.com/office/powerpoint/2007/7/12/main" val="220"/>
    </p:ext>
  </p:extLst>
</p:presentationPr>
</file>

<file path=ppt/tableStyles.xml><?xml version="1.0" encoding="utf-8"?>
<a:tblStyleLst xmlns:a="http://schemas.openxmlformats.org/drawingml/2006/main" def="{5C22544A-7EE6-4342-B048-85BDC9FD1C3A}">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415" autoAdjust="0"/>
    <p:restoredTop sz="82381" autoAdjust="0"/>
  </p:normalViewPr>
  <p:slideViewPr>
    <p:cSldViewPr>
      <p:cViewPr>
        <p:scale>
          <a:sx n="76" d="100"/>
          <a:sy n="76" d="100"/>
        </p:scale>
        <p:origin x="-738" y="30"/>
      </p:cViewPr>
      <p:guideLst>
        <p:guide orient="horz" pos="2160"/>
        <p:guide pos="2880"/>
      </p:guideLst>
    </p:cSldViewPr>
  </p:slideViewPr>
  <p:outlineViewPr>
    <p:cViewPr>
      <p:scale>
        <a:sx n="33" d="100"/>
        <a:sy n="33" d="100"/>
      </p:scale>
      <p:origin x="0" y="1920"/>
    </p:cViewPr>
  </p:outlineViewPr>
  <p:notesTextViewPr>
    <p:cViewPr>
      <p:scale>
        <a:sx n="100" d="100"/>
        <a:sy n="100" d="100"/>
      </p:scale>
      <p:origin x="0" y="0"/>
    </p:cViewPr>
  </p:notesTextViewPr>
  <p:sorterViewPr>
    <p:cViewPr>
      <p:scale>
        <a:sx n="66" d="100"/>
        <a:sy n="66" d="100"/>
      </p:scale>
      <p:origin x="0" y="0"/>
    </p:cViewPr>
  </p:sorterViewPr>
  <p:notesViewPr>
    <p:cSldViewPr>
      <p:cViewPr>
        <p:scale>
          <a:sx n="66" d="100"/>
          <a:sy n="66" d="100"/>
        </p:scale>
        <p:origin x="-1974" y="498"/>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 Type="http://schemas.openxmlformats.org/officeDocument/2006/relationships/customXml" Target="../customXml/item3.xml"/><Relationship Id="rId21" Type="http://schemas.openxmlformats.org/officeDocument/2006/relationships/slide" Target="slides/slide15.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commentAuthors" Target="commentAuthors.xml"/><Relationship Id="rId1" Type="http://schemas.openxmlformats.org/officeDocument/2006/relationships/customXml" Target="../customXml/item1.xml"/><Relationship Id="rId6" Type="http://schemas.openxmlformats.org/officeDocument/2006/relationships/slideMaster" Target="slideMasters/slideMaster2.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theme" Target="theme/theme1.xml"/><Relationship Id="rId5" Type="http://schemas.openxmlformats.org/officeDocument/2006/relationships/slideMaster" Target="slideMasters/slideMaster1.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notesMaster" Target="notesMasters/notesMaster1.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viewProps" Target="viewProps.xml"/><Relationship Id="rId4" Type="http://schemas.openxmlformats.org/officeDocument/2006/relationships/customXml" Target="../customXml/item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presProps" Target="presProps.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bwMode="auto">
          <a:xfrm>
            <a:off x="0" y="0"/>
            <a:ext cx="3038475" cy="465138"/>
          </a:xfrm>
          <a:prstGeom prst="rect">
            <a:avLst/>
          </a:prstGeom>
          <a:noFill/>
          <a:ln w="9525">
            <a:noFill/>
            <a:miter lim="800000"/>
            <a:headEnd/>
            <a:tailEnd/>
          </a:ln>
        </p:spPr>
        <p:txBody>
          <a:bodyPr vert="horz" wrap="square" lIns="93177" tIns="46589" rIns="93177" bIns="46589" numCol="1" anchor="t" anchorCtr="0" compatLnSpc="1">
            <a:prstTxWarp prst="textNoShape">
              <a:avLst/>
            </a:prstTxWarp>
          </a:bodyPr>
          <a:lstStyle>
            <a:lvl1pPr defTabSz="931863">
              <a:defRPr sz="1200"/>
            </a:lvl1pPr>
          </a:lstStyle>
          <a:p>
            <a:pPr>
              <a:defRPr/>
            </a:pPr>
            <a:endParaRPr lang="en-US" dirty="0"/>
          </a:p>
        </p:txBody>
      </p:sp>
      <p:sp>
        <p:nvSpPr>
          <p:cNvPr id="3" name="Date Placeholder 2"/>
          <p:cNvSpPr>
            <a:spLocks noGrp="1"/>
          </p:cNvSpPr>
          <p:nvPr>
            <p:ph type="dt" idx="1"/>
          </p:nvPr>
        </p:nvSpPr>
        <p:spPr bwMode="auto">
          <a:xfrm>
            <a:off x="3970338" y="0"/>
            <a:ext cx="3038475" cy="465138"/>
          </a:xfrm>
          <a:prstGeom prst="rect">
            <a:avLst/>
          </a:prstGeom>
          <a:noFill/>
          <a:ln w="9525">
            <a:noFill/>
            <a:miter lim="800000"/>
            <a:headEnd/>
            <a:tailEnd/>
          </a:ln>
        </p:spPr>
        <p:txBody>
          <a:bodyPr vert="horz" wrap="square" lIns="93177" tIns="46589" rIns="93177" bIns="46589" numCol="1" anchor="t" anchorCtr="0" compatLnSpc="1">
            <a:prstTxWarp prst="textNoShape">
              <a:avLst/>
            </a:prstTxWarp>
          </a:bodyPr>
          <a:lstStyle>
            <a:lvl1pPr algn="r" defTabSz="931863">
              <a:defRPr sz="1200"/>
            </a:lvl1pPr>
          </a:lstStyle>
          <a:p>
            <a:pPr>
              <a:defRPr/>
            </a:pPr>
            <a:fld id="{B839AB8B-1FE4-427E-A679-0ECE8F9E9B68}" type="datetimeFigureOut">
              <a:rPr lang="en-US"/>
              <a:pPr>
                <a:defRPr/>
              </a:pPr>
              <a:t>7/18/2009</a:t>
            </a:fld>
            <a:endParaRPr lang="en-US" dirty="0"/>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1440" tIns="45720" rIns="91440" bIns="45720" rtlCol="0" anchor="ctr"/>
          <a:lstStyle/>
          <a:p>
            <a:pPr lvl="0"/>
            <a:endParaRPr lang="en-US" noProof="0" dirty="0"/>
          </a:p>
        </p:txBody>
      </p:sp>
      <p:sp>
        <p:nvSpPr>
          <p:cNvPr id="5" name="Notes Placeholder 4"/>
          <p:cNvSpPr>
            <a:spLocks noGrp="1"/>
          </p:cNvSpPr>
          <p:nvPr>
            <p:ph type="body" sz="quarter" idx="3"/>
          </p:nvPr>
        </p:nvSpPr>
        <p:spPr bwMode="auto">
          <a:xfrm>
            <a:off x="701675" y="4416425"/>
            <a:ext cx="5607050" cy="4183063"/>
          </a:xfrm>
          <a:prstGeom prst="rect">
            <a:avLst/>
          </a:prstGeom>
          <a:noFill/>
          <a:ln w="9525">
            <a:noFill/>
            <a:miter lim="800000"/>
            <a:headEnd/>
            <a:tailEnd/>
          </a:ln>
        </p:spPr>
        <p:txBody>
          <a:bodyPr vert="horz" wrap="square" lIns="93177" tIns="46589" rIns="93177" bIns="46589"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bwMode="auto">
          <a:xfrm>
            <a:off x="0" y="8829675"/>
            <a:ext cx="3038475" cy="465138"/>
          </a:xfrm>
          <a:prstGeom prst="rect">
            <a:avLst/>
          </a:prstGeom>
          <a:noFill/>
          <a:ln w="9525">
            <a:noFill/>
            <a:miter lim="800000"/>
            <a:headEnd/>
            <a:tailEnd/>
          </a:ln>
        </p:spPr>
        <p:txBody>
          <a:bodyPr vert="horz" wrap="square" lIns="93177" tIns="46589" rIns="93177" bIns="46589" numCol="1" anchor="b" anchorCtr="0" compatLnSpc="1">
            <a:prstTxWarp prst="textNoShape">
              <a:avLst/>
            </a:prstTxWarp>
          </a:bodyPr>
          <a:lstStyle>
            <a:lvl1pPr defTabSz="931863">
              <a:defRPr sz="1200"/>
            </a:lvl1pPr>
          </a:lstStyle>
          <a:p>
            <a:pPr>
              <a:defRPr/>
            </a:pPr>
            <a:endParaRPr lang="en-US" dirty="0"/>
          </a:p>
        </p:txBody>
      </p:sp>
      <p:sp>
        <p:nvSpPr>
          <p:cNvPr id="7" name="Slide Number Placeholder 6"/>
          <p:cNvSpPr>
            <a:spLocks noGrp="1"/>
          </p:cNvSpPr>
          <p:nvPr>
            <p:ph type="sldNum" sz="quarter" idx="5"/>
          </p:nvPr>
        </p:nvSpPr>
        <p:spPr bwMode="auto">
          <a:xfrm>
            <a:off x="3970338" y="8829675"/>
            <a:ext cx="3038475" cy="465138"/>
          </a:xfrm>
          <a:prstGeom prst="rect">
            <a:avLst/>
          </a:prstGeom>
          <a:noFill/>
          <a:ln w="9525">
            <a:noFill/>
            <a:miter lim="800000"/>
            <a:headEnd/>
            <a:tailEnd/>
          </a:ln>
        </p:spPr>
        <p:txBody>
          <a:bodyPr vert="horz" wrap="square" lIns="93177" tIns="46589" rIns="93177" bIns="46589" numCol="1" anchor="b" anchorCtr="0" compatLnSpc="1">
            <a:prstTxWarp prst="textNoShape">
              <a:avLst/>
            </a:prstTxWarp>
          </a:bodyPr>
          <a:lstStyle>
            <a:lvl1pPr algn="r" defTabSz="931863">
              <a:defRPr sz="1200"/>
            </a:lvl1pPr>
          </a:lstStyle>
          <a:p>
            <a:pPr>
              <a:defRPr/>
            </a:pPr>
            <a:fld id="{E061AA33-5E84-49FC-9876-8D35B2A5E528}" type="slidenum">
              <a:rPr lang="en-US"/>
              <a:pPr>
                <a:defRPr/>
              </a:pPr>
              <a:t>‹#›</a:t>
            </a:fld>
            <a:endParaRPr lang="en-US" dirty="0"/>
          </a:p>
        </p:txBody>
      </p:sp>
    </p:spTree>
    <p:extLst>
      <p:ext uri="{BB962C8B-B14F-4D97-AF65-F5344CB8AC3E}">
        <p14:creationId xmlns:p14="http://schemas.microsoft.com/office/powerpoint/2007/7/12/main" val="337013713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E061AA33-5E84-49FC-9876-8D35B2A5E528}" type="slidenum">
              <a:rPr lang="en-US" smtClean="0"/>
              <a:pPr>
                <a:defRPr/>
              </a:pPr>
              <a:t>1</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47500" lnSpcReduction="20000"/>
          </a:bodyPr>
          <a:lstStyle/>
          <a:p>
            <a:endParaRPr lang="en-US" dirty="0"/>
          </a:p>
        </p:txBody>
      </p:sp>
      <p:sp>
        <p:nvSpPr>
          <p:cNvPr id="4" name="Slide Number Placeholder 3"/>
          <p:cNvSpPr>
            <a:spLocks noGrp="1"/>
          </p:cNvSpPr>
          <p:nvPr>
            <p:ph type="sldNum" sz="quarter" idx="10"/>
          </p:nvPr>
        </p:nvSpPr>
        <p:spPr/>
        <p:txBody>
          <a:bodyPr/>
          <a:lstStyle/>
          <a:p>
            <a:pPr algn="r" rtl="0"/>
            <a:fld id="{A249A8B1-E81E-45A0-9ABF-EF609C809422}" type="slidenum">
              <a:rPr lang="en-US">
                <a:solidFill>
                  <a:prstClr val="black"/>
                </a:solidFill>
                <a:latin typeface="Calibri"/>
              </a:rPr>
              <a:pPr algn="r" rtl="0"/>
              <a:t>2</a:t>
            </a:fld>
            <a:endParaRPr lang="en-US" dirty="0">
              <a:solidFill>
                <a:prstClr val="black"/>
              </a:solidFill>
              <a:latin typeface="Calibri"/>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normAutofit/>
          </a:bodyPr>
          <a:lstStyle/>
          <a:p>
            <a:endParaRPr lang="tr-TR" dirty="0"/>
          </a:p>
        </p:txBody>
      </p:sp>
      <p:sp>
        <p:nvSpPr>
          <p:cNvPr id="4" name="Slayt Numarası Yer Tutucusu 3"/>
          <p:cNvSpPr>
            <a:spLocks noGrp="1"/>
          </p:cNvSpPr>
          <p:nvPr>
            <p:ph type="sldNum" sz="quarter" idx="10"/>
          </p:nvPr>
        </p:nvSpPr>
        <p:spPr/>
        <p:txBody>
          <a:bodyPr/>
          <a:lstStyle/>
          <a:p>
            <a:pPr>
              <a:defRPr/>
            </a:pPr>
            <a:fld id="{E061AA33-5E84-49FC-9876-8D35B2A5E528}" type="slidenum">
              <a:rPr lang="en-US" smtClean="0"/>
              <a:pPr>
                <a:defRPr/>
              </a:pPr>
              <a:t>10</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jpe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jpe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Logo Hero">
    <p:spTree>
      <p:nvGrpSpPr>
        <p:cNvPr id="1" name=""/>
        <p:cNvGrpSpPr/>
        <p:nvPr/>
      </p:nvGrpSpPr>
      <p:grpSpPr>
        <a:xfrm>
          <a:off x="0" y="0"/>
          <a:ext cx="0" cy="0"/>
          <a:chOff x="0" y="0"/>
          <a:chExt cx="0" cy="0"/>
        </a:xfrm>
      </p:grpSpPr>
      <p:pic>
        <p:nvPicPr>
          <p:cNvPr id="2" name="Picture 8" descr="\\windesign\secure\bryanp\INTERNAL_COMM\Windows7\Final\W7_Logo.png"/>
          <p:cNvPicPr>
            <a:picLocks noChangeAspect="1" noChangeArrowheads="1"/>
          </p:cNvPicPr>
          <p:nvPr/>
        </p:nvPicPr>
        <p:blipFill>
          <a:blip r:embed="rId2"/>
          <a:srcRect/>
          <a:stretch>
            <a:fillRect/>
          </a:stretch>
        </p:blipFill>
        <p:spPr bwMode="auto">
          <a:xfrm>
            <a:off x="3074988" y="1371600"/>
            <a:ext cx="2994025" cy="2995613"/>
          </a:xfrm>
          <a:prstGeom prst="rect">
            <a:avLst/>
          </a:prstGeom>
          <a:noFill/>
          <a:ln w="9525">
            <a:noFill/>
            <a:miter lim="800000"/>
            <a:headEnd/>
            <a:tailEnd/>
          </a:ln>
        </p:spPr>
      </p:pic>
      <p:pic>
        <p:nvPicPr>
          <p:cNvPr id="3" name="Picture 9" descr="\\windesign\secure\bryanp\INTERNAL_COMM\Windows7\Final\W7_TextOnlyWht.png"/>
          <p:cNvPicPr>
            <a:picLocks noChangeAspect="1" noChangeArrowheads="1"/>
          </p:cNvPicPr>
          <p:nvPr/>
        </p:nvPicPr>
        <p:blipFill>
          <a:blip r:embed="rId3"/>
          <a:srcRect b="21252"/>
          <a:stretch>
            <a:fillRect/>
          </a:stretch>
        </p:blipFill>
        <p:spPr bwMode="auto">
          <a:xfrm>
            <a:off x="2357752" y="4435221"/>
            <a:ext cx="4428497" cy="425503"/>
          </a:xfrm>
          <a:prstGeom prst="rect">
            <a:avLst/>
          </a:prstGeom>
          <a:noFill/>
          <a:effectLst>
            <a:reflection blurRad="6350" stA="52000" endA="300" endPos="35000" dir="5400000" sy="-100000" algn="bl" rotWithShape="0"/>
          </a:effectLst>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5" name="Picture 3" descr="\\windesign\secure\bryanp\INTERNAL_COMM\Windows7\Final\W7_Small.png"/>
          <p:cNvPicPr>
            <a:picLocks noChangeAspect="1" noChangeArrowheads="1"/>
          </p:cNvPicPr>
          <p:nvPr/>
        </p:nvPicPr>
        <p:blipFill>
          <a:blip r:embed="rId2"/>
          <a:srcRect/>
          <a:stretch>
            <a:fillRect/>
          </a:stretch>
        </p:blipFill>
        <p:spPr bwMode="auto">
          <a:xfrm>
            <a:off x="518532" y="6231249"/>
            <a:ext cx="1371600" cy="266195"/>
          </a:xfrm>
          <a:prstGeom prst="rect">
            <a:avLst/>
          </a:prstGeom>
          <a:noFill/>
          <a:effectLst>
            <a:reflection blurRad="6350" stA="50000" endA="300" endPos="55000" dir="5400000" sy="-100000" algn="bl" rotWithShape="0"/>
          </a:effectLst>
        </p:spPr>
      </p:pic>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5" name="Picture 3" descr="\\windesign\secure\bryanp\INTERNAL_COMM\Windows7\Final\W7_Small.png"/>
          <p:cNvPicPr>
            <a:picLocks noChangeAspect="1" noChangeArrowheads="1"/>
          </p:cNvPicPr>
          <p:nvPr/>
        </p:nvPicPr>
        <p:blipFill>
          <a:blip r:embed="rId2"/>
          <a:srcRect/>
          <a:stretch>
            <a:fillRect/>
          </a:stretch>
        </p:blipFill>
        <p:spPr bwMode="auto">
          <a:xfrm>
            <a:off x="518532" y="6231249"/>
            <a:ext cx="1371600" cy="266195"/>
          </a:xfrm>
          <a:prstGeom prst="rect">
            <a:avLst/>
          </a:prstGeom>
          <a:noFill/>
          <a:effectLst>
            <a:reflection blurRad="6350" stA="50000" endA="300" endPos="55000" dir="5400000" sy="-100000" algn="bl" rotWithShape="0"/>
          </a:effectLst>
        </p:spPr>
      </p:pic>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smtClean="0"/>
              <a:t>Click icon to add picture</a:t>
            </a:r>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4" name="Picture 3" descr="\\windesign\secure\bryanp\INTERNAL_COMM\Windows7\Final\W7_Small.png"/>
          <p:cNvPicPr>
            <a:picLocks noChangeAspect="1" noChangeArrowheads="1"/>
          </p:cNvPicPr>
          <p:nvPr/>
        </p:nvPicPr>
        <p:blipFill>
          <a:blip r:embed="rId2"/>
          <a:srcRect/>
          <a:stretch>
            <a:fillRect/>
          </a:stretch>
        </p:blipFill>
        <p:spPr bwMode="auto">
          <a:xfrm>
            <a:off x="518532" y="6231249"/>
            <a:ext cx="1371600" cy="266195"/>
          </a:xfrm>
          <a:prstGeom prst="rect">
            <a:avLst/>
          </a:prstGeom>
          <a:noFill/>
          <a:effectLst>
            <a:reflection blurRad="6350" stA="50000" endA="300" endPos="55000" dir="5400000" sy="-100000" algn="bl" rotWithShape="0"/>
          </a:effectLst>
        </p:spPr>
      </p:pic>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42100" y="304801"/>
            <a:ext cx="2057400" cy="289560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69900" y="304800"/>
            <a:ext cx="6019800" cy="57451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pic>
        <p:nvPicPr>
          <p:cNvPr id="4" name="Picture 3" descr="\\windesign\secure\bryanp\INTERNAL_COMM\Windows7\Final\W7_Small.png"/>
          <p:cNvPicPr>
            <a:picLocks noChangeAspect="1" noChangeArrowheads="1"/>
          </p:cNvPicPr>
          <p:nvPr userDrawn="1"/>
        </p:nvPicPr>
        <p:blipFill>
          <a:blip r:embed="rId2"/>
          <a:srcRect/>
          <a:stretch>
            <a:fillRect/>
          </a:stretch>
        </p:blipFill>
        <p:spPr bwMode="auto">
          <a:xfrm>
            <a:off x="518532" y="6248400"/>
            <a:ext cx="1371600" cy="266195"/>
          </a:xfrm>
          <a:prstGeom prst="rect">
            <a:avLst/>
          </a:prstGeom>
          <a:noFill/>
          <a:effectLst>
            <a:reflection blurRad="6350" stA="50000" endA="300" endPos="55000" dir="5400000" sy="-100000" algn="bl" rotWithShape="0"/>
          </a:effectLst>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 preserve="1">
  <p:cSld name="Title and Text">
    <p:spTree>
      <p:nvGrpSpPr>
        <p:cNvPr id="1" name=""/>
        <p:cNvGrpSpPr/>
        <p:nvPr/>
      </p:nvGrpSpPr>
      <p:grpSpPr>
        <a:xfrm>
          <a:off x="0" y="0"/>
          <a:ext cx="0" cy="0"/>
          <a:chOff x="0" y="0"/>
          <a:chExt cx="0" cy="0"/>
        </a:xfrm>
      </p:grpSpPr>
      <p:pic>
        <p:nvPicPr>
          <p:cNvPr id="4" name="Picture 3" descr="\\windesign\secure\bryanp\INTERNAL_COMM\Windows7\Final\W7_Small.png"/>
          <p:cNvPicPr>
            <a:picLocks noChangeAspect="1" noChangeArrowheads="1"/>
          </p:cNvPicPr>
          <p:nvPr/>
        </p:nvPicPr>
        <p:blipFill>
          <a:blip r:embed="rId2"/>
          <a:srcRect/>
          <a:stretch>
            <a:fillRect/>
          </a:stretch>
        </p:blipFill>
        <p:spPr bwMode="auto">
          <a:xfrm>
            <a:off x="518532" y="6231249"/>
            <a:ext cx="1371600" cy="266195"/>
          </a:xfrm>
          <a:prstGeom prst="rect">
            <a:avLst/>
          </a:prstGeom>
          <a:noFill/>
          <a:effectLst>
            <a:reflection blurRad="6350" stA="50000" endA="300" endPos="55000" dir="5400000" sy="-100000" algn="bl" rotWithShape="0"/>
          </a:effectLst>
        </p:spPr>
      </p:pic>
      <p:sp>
        <p:nvSpPr>
          <p:cNvPr id="2" name="Title 1"/>
          <p:cNvSpPr>
            <a:spLocks noGrp="1"/>
          </p:cNvSpPr>
          <p:nvPr>
            <p:ph type="title"/>
          </p:nvPr>
        </p:nvSpPr>
        <p:spPr/>
        <p:txBody>
          <a:bodyPr/>
          <a:lstStyle/>
          <a:p>
            <a:r>
              <a:rPr lang="en-US" smtClean="0"/>
              <a:t>Click to edit Master title style</a:t>
            </a:r>
            <a:endParaRPr lang="en-US"/>
          </a:p>
        </p:txBody>
      </p:sp>
      <p:sp>
        <p:nvSpPr>
          <p:cNvPr id="3" name="Text Placeholder 2"/>
          <p:cNvSpPr>
            <a:spLocks noGrp="1"/>
          </p:cNvSpPr>
          <p:nvPr>
            <p:ph type="body"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2_Title and text">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610600" cy="609600"/>
          </a:xfrm>
        </p:spPr>
        <p:txBody>
          <a:bodyPr anchor="t">
            <a:normAutofit/>
          </a:bodyPr>
          <a:lstStyle>
            <a:lvl1pPr algn="l">
              <a:defRPr sz="3400">
                <a:solidFill>
                  <a:srgbClr xmlns:mc="http://schemas.openxmlformats.org/markup-compatibility/2006" xmlns:a14="http://schemas.microsoft.com/office/drawing/2007/7/7/main" val="D9FF39" mc:Ignorable=""/>
                </a:solidFill>
                <a:latin typeface="Segoe" pitchFamily="34" charset="0"/>
              </a:defRPr>
            </a:lvl1pPr>
          </a:lstStyle>
          <a:p>
            <a:r>
              <a:rPr lang="en-US" dirty="0" smtClean="0"/>
              <a:t>Click to edit Master title style</a:t>
            </a:r>
            <a:endParaRPr lang="en-US" dirty="0"/>
          </a:p>
        </p:txBody>
      </p:sp>
      <p:sp>
        <p:nvSpPr>
          <p:cNvPr id="3" name="Content Placeholder 2"/>
          <p:cNvSpPr>
            <a:spLocks noGrp="1"/>
          </p:cNvSpPr>
          <p:nvPr>
            <p:ph idx="1"/>
          </p:nvPr>
        </p:nvSpPr>
        <p:spPr>
          <a:xfrm>
            <a:off x="380999" y="1066800"/>
            <a:ext cx="8626475" cy="502920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a:xfrm>
            <a:off x="425450" y="6492875"/>
            <a:ext cx="793750" cy="365125"/>
          </a:xfrm>
          <a:prstGeom prst="rect">
            <a:avLst/>
          </a:prstGeom>
        </p:spPr>
        <p:txBody>
          <a:bodyPr/>
          <a:lstStyle>
            <a:lvl1pPr>
              <a:defRPr/>
            </a:lvl1pPr>
          </a:lstStyle>
          <a:p>
            <a:pPr>
              <a:defRPr/>
            </a:pPr>
            <a:fld id="{14429ED1-1815-42B3-B8B1-C064D5F58C46}" type="datetime1">
              <a:rPr lang="en-US"/>
              <a:pPr>
                <a:defRPr/>
              </a:pPr>
              <a:t>7/18/2009</a:t>
            </a:fld>
            <a:endParaRPr lang="en-US" dirty="0"/>
          </a:p>
        </p:txBody>
      </p:sp>
      <p:sp>
        <p:nvSpPr>
          <p:cNvPr id="5" name="Footer Placeholder 4"/>
          <p:cNvSpPr>
            <a:spLocks noGrp="1"/>
          </p:cNvSpPr>
          <p:nvPr>
            <p:ph type="ftr" sz="quarter" idx="11"/>
          </p:nvPr>
        </p:nvSpPr>
        <p:spPr>
          <a:xfrm>
            <a:off x="5943600" y="6492875"/>
            <a:ext cx="2895600" cy="365125"/>
          </a:xfrm>
          <a:prstGeom prst="rect">
            <a:avLst/>
          </a:prstGeom>
        </p:spPr>
        <p:txBody>
          <a:bodyPr/>
          <a:lstStyle>
            <a:lvl1pPr>
              <a:defRPr/>
            </a:lvl1pPr>
          </a:lstStyle>
          <a:p>
            <a:pPr>
              <a:defRPr/>
            </a:pPr>
            <a:endParaRPr lang="en-US" dirty="0"/>
          </a:p>
        </p:txBody>
      </p:sp>
      <p:sp>
        <p:nvSpPr>
          <p:cNvPr id="6" name="Slide Number Placeholder 5"/>
          <p:cNvSpPr>
            <a:spLocks noGrp="1"/>
          </p:cNvSpPr>
          <p:nvPr>
            <p:ph type="sldNum" sz="quarter" idx="12"/>
          </p:nvPr>
        </p:nvSpPr>
        <p:spPr>
          <a:xfrm>
            <a:off x="1219200" y="6492875"/>
            <a:ext cx="2133600" cy="365125"/>
          </a:xfrm>
          <a:prstGeom prst="rect">
            <a:avLst/>
          </a:prstGeom>
        </p:spPr>
        <p:txBody>
          <a:bodyPr/>
          <a:lstStyle>
            <a:lvl1pPr>
              <a:defRPr/>
            </a:lvl1pPr>
          </a:lstStyle>
          <a:p>
            <a:pPr>
              <a:defRPr/>
            </a:pPr>
            <a:r>
              <a:rPr lang="en-US" dirty="0"/>
              <a:t>Slide </a:t>
            </a:r>
            <a:fld id="{03664886-47B9-417A-81C8-EFDE849A3231}" type="slidenum">
              <a:rPr lang="en-US"/>
              <a:pPr>
                <a:defRPr/>
              </a:pPr>
              <a:t>‹#›</a:t>
            </a:fld>
            <a:endParaRPr lang="en-US" dirty="0"/>
          </a:p>
        </p:txBody>
      </p:sp>
      <p:pic>
        <p:nvPicPr>
          <p:cNvPr id="7" name="Picture 3" descr="\\windesign\secure\bryanp\INTERNAL_COMM\Windows7\Final\W7_Small.png"/>
          <p:cNvPicPr>
            <a:picLocks noChangeAspect="1" noChangeArrowheads="1"/>
          </p:cNvPicPr>
          <p:nvPr userDrawn="1"/>
        </p:nvPicPr>
        <p:blipFill>
          <a:blip r:embed="rId2"/>
          <a:srcRect/>
          <a:stretch>
            <a:fillRect/>
          </a:stretch>
        </p:blipFill>
        <p:spPr bwMode="auto">
          <a:xfrm>
            <a:off x="518532" y="6231249"/>
            <a:ext cx="1371600" cy="266195"/>
          </a:xfrm>
          <a:prstGeom prst="rect">
            <a:avLst/>
          </a:prstGeom>
          <a:noFill/>
          <a:effectLst>
            <a:reflection blurRad="6350" stA="50000" endA="300" endPos="55000" dir="5400000" sy="-100000" algn="bl" rotWithShape="0"/>
          </a:effectLst>
        </p:spPr>
      </p:pic>
    </p:spTree>
  </p:cSld>
  <p:clrMapOvr>
    <a:masterClrMapping/>
  </p:clrMapOvr>
  <p:transition xmlns:p14="http://schemas.microsoft.com/office/powerpoint/2007/7/12/main">
    <p:wipe dir="r"/>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5" descr="surface_Template back.jpg"/>
          <p:cNvPicPr>
            <a:picLocks noChangeAspect="1"/>
          </p:cNvPicPr>
          <p:nvPr userDrawn="1"/>
        </p:nvPicPr>
        <p:blipFill>
          <a:blip r:embed="rId2"/>
          <a:srcRect/>
          <a:stretch>
            <a:fillRect/>
          </a:stretch>
        </p:blipFill>
        <p:spPr bwMode="auto">
          <a:xfrm>
            <a:off x="0" y="0"/>
            <a:ext cx="9144000" cy="6858000"/>
          </a:xfrm>
          <a:prstGeom prst="rect">
            <a:avLst/>
          </a:prstGeom>
          <a:noFill/>
          <a:ln w="9525">
            <a:noFill/>
            <a:miter lim="800000"/>
            <a:headEnd/>
            <a:tailEnd/>
          </a:ln>
        </p:spPr>
      </p:pic>
      <p:pic>
        <p:nvPicPr>
          <p:cNvPr id="5" name="Picture 6" descr="MSS_LV_F_Scr_Rev.png"/>
          <p:cNvPicPr>
            <a:picLocks noChangeAspect="1"/>
          </p:cNvPicPr>
          <p:nvPr userDrawn="1"/>
        </p:nvPicPr>
        <p:blipFill>
          <a:blip r:embed="rId3"/>
          <a:srcRect/>
          <a:stretch>
            <a:fillRect/>
          </a:stretch>
        </p:blipFill>
        <p:spPr bwMode="auto">
          <a:xfrm>
            <a:off x="252413" y="141288"/>
            <a:ext cx="2136775" cy="2011362"/>
          </a:xfrm>
          <a:prstGeom prst="rect">
            <a:avLst/>
          </a:prstGeom>
          <a:noFill/>
          <a:ln w="9525">
            <a:noFill/>
            <a:miter lim="800000"/>
            <a:headEnd/>
            <a:tailEnd/>
          </a:ln>
        </p:spPr>
      </p:pic>
      <p:sp>
        <p:nvSpPr>
          <p:cNvPr id="2" name="Title 1"/>
          <p:cNvSpPr>
            <a:spLocks noGrp="1"/>
          </p:cNvSpPr>
          <p:nvPr>
            <p:ph type="ctrTitle"/>
          </p:nvPr>
        </p:nvSpPr>
        <p:spPr>
          <a:xfrm>
            <a:off x="898453" y="2711671"/>
            <a:ext cx="7772400" cy="765175"/>
          </a:xfrm>
        </p:spPr>
        <p:txBody>
          <a:bodyPr>
            <a:normAutofit/>
          </a:bodyPr>
          <a:lstStyle>
            <a:lvl1pPr algn="r">
              <a:lnSpc>
                <a:spcPct val="90000"/>
              </a:lnSpc>
              <a:defRPr sz="3600">
                <a:solidFill>
                  <a:schemeClr val="bg1"/>
                </a:solidFill>
                <a:effectLst>
                  <a:outerShdw blurRad="38100" dist="38100" dir="2700000" algn="tl">
                    <a:srgbClr xmlns:mc="http://schemas.openxmlformats.org/markup-compatibility/2006" xmlns:a14="http://schemas.microsoft.com/office/drawing/2007/7/7/main" val="000000" mc:Ignorable="">
                      <a:alpha val="43137"/>
                    </a:srgbClr>
                  </a:outerShdw>
                </a:effectLst>
                <a:latin typeface="Segoe" pitchFamily="34" charset="0"/>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4391246" y="3827721"/>
            <a:ext cx="3205718" cy="757130"/>
          </a:xfrm>
        </p:spPr>
        <p:txBody>
          <a:bodyPr>
            <a:spAutoFit/>
          </a:bodyPr>
          <a:lstStyle>
            <a:lvl1pPr marL="0" indent="0" algn="l">
              <a:lnSpc>
                <a:spcPct val="90000"/>
              </a:lnSpc>
              <a:spcBef>
                <a:spcPts val="0"/>
              </a:spcBef>
              <a:buNone/>
              <a:defRPr sz="2400">
                <a:solidFill>
                  <a:schemeClr val="bg1"/>
                </a:solidFill>
                <a:effectLst>
                  <a:outerShdw blurRad="38100" dist="38100" dir="2700000" algn="tl">
                    <a:srgbClr xmlns:mc="http://schemas.openxmlformats.org/markup-compatibility/2006" xmlns:a14="http://schemas.microsoft.com/office/drawing/2007/7/7/main" val="000000" mc:Ignorable="">
                      <a:alpha val="43137"/>
                    </a:srgbClr>
                  </a:outerShdw>
                </a:effectLst>
                <a:latin typeface="Segoe"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 preserve="1">
  <p:cSld name="Demo_Video etc slides">
    <p:spTree>
      <p:nvGrpSpPr>
        <p:cNvPr id="1" name=""/>
        <p:cNvGrpSpPr/>
        <p:nvPr/>
      </p:nvGrpSpPr>
      <p:grpSpPr>
        <a:xfrm>
          <a:off x="0" y="0"/>
          <a:ext cx="0" cy="0"/>
          <a:chOff x="0" y="0"/>
          <a:chExt cx="0" cy="0"/>
        </a:xfrm>
      </p:grpSpPr>
      <p:pic>
        <p:nvPicPr>
          <p:cNvPr id="4" name="Picture 5" descr="surface_Template back.jpg"/>
          <p:cNvPicPr>
            <a:picLocks noChangeAspect="1"/>
          </p:cNvPicPr>
          <p:nvPr userDrawn="1"/>
        </p:nvPicPr>
        <p:blipFill>
          <a:blip r:embed="rId2"/>
          <a:srcRect/>
          <a:stretch>
            <a:fillRect/>
          </a:stretch>
        </p:blipFill>
        <p:spPr bwMode="auto">
          <a:xfrm>
            <a:off x="0" y="0"/>
            <a:ext cx="9144000" cy="6858000"/>
          </a:xfrm>
          <a:prstGeom prst="rect">
            <a:avLst/>
          </a:prstGeom>
          <a:noFill/>
          <a:ln w="9525">
            <a:noFill/>
            <a:miter lim="800000"/>
            <a:headEnd/>
            <a:tailEnd/>
          </a:ln>
        </p:spPr>
      </p:pic>
      <p:pic>
        <p:nvPicPr>
          <p:cNvPr id="5" name="Picture 6" descr="MSS_LV_F_Scr_Rev.png"/>
          <p:cNvPicPr>
            <a:picLocks noChangeAspect="1"/>
          </p:cNvPicPr>
          <p:nvPr userDrawn="1"/>
        </p:nvPicPr>
        <p:blipFill>
          <a:blip r:embed="rId3"/>
          <a:srcRect/>
          <a:stretch>
            <a:fillRect/>
          </a:stretch>
        </p:blipFill>
        <p:spPr bwMode="auto">
          <a:xfrm>
            <a:off x="252413" y="141288"/>
            <a:ext cx="2136775" cy="2011362"/>
          </a:xfrm>
          <a:prstGeom prst="rect">
            <a:avLst/>
          </a:prstGeom>
          <a:noFill/>
          <a:ln w="9525">
            <a:noFill/>
            <a:miter lim="800000"/>
            <a:headEnd/>
            <a:tailEnd/>
          </a:ln>
        </p:spPr>
      </p:pic>
      <p:sp>
        <p:nvSpPr>
          <p:cNvPr id="2" name="Title 1"/>
          <p:cNvSpPr>
            <a:spLocks noGrp="1"/>
          </p:cNvSpPr>
          <p:nvPr>
            <p:ph type="ctrTitle"/>
          </p:nvPr>
        </p:nvSpPr>
        <p:spPr>
          <a:xfrm>
            <a:off x="3880884" y="2435225"/>
            <a:ext cx="4619848" cy="4431983"/>
          </a:xfrm>
          <a:noFill/>
          <a:ln w="9525">
            <a:noFill/>
            <a:miter lim="800000"/>
            <a:headEnd/>
            <a:tailEnd/>
          </a:ln>
        </p:spPr>
        <p:txBody>
          <a:bodyPr lIns="0" tIns="0" rIns="0" bIns="0">
            <a:spAutoFit/>
            <a:scene3d>
              <a:camera prst="orthographicFront"/>
              <a:lightRig rig="threePt" dir="t"/>
            </a:scene3d>
            <a:sp3d extrusionH="57150">
              <a:bevelT w="19050" h="19050" prst="relaxedInset"/>
            </a:sp3d>
          </a:bodyPr>
          <a:lstStyle>
            <a:lvl1pPr algn="l">
              <a:defRPr lang="en-US" sz="8000" b="1" cap="none" spc="0" dirty="0">
                <a:ln w="19050" cmpd="sng">
                  <a:gradFill>
                    <a:gsLst>
                      <a:gs pos="0">
                        <a:schemeClr val="accent1">
                          <a:tint val="66000"/>
                          <a:satMod val="160000"/>
                          <a:alpha val="91000"/>
                        </a:schemeClr>
                      </a:gs>
                      <a:gs pos="50000">
                        <a:schemeClr val="accent1">
                          <a:tint val="44500"/>
                          <a:satMod val="160000"/>
                          <a:alpha val="62000"/>
                        </a:schemeClr>
                      </a:gs>
                      <a:gs pos="100000">
                        <a:schemeClr val="accent1">
                          <a:tint val="23500"/>
                          <a:satMod val="160000"/>
                          <a:alpha val="0"/>
                        </a:schemeClr>
                      </a:gs>
                    </a:gsLst>
                    <a:lin ang="5400000" scaled="0"/>
                  </a:gradFill>
                  <a:prstDash val="solid"/>
                </a:ln>
                <a:gradFill>
                  <a:gsLst>
                    <a:gs pos="0">
                      <a:schemeClr val="accent1">
                        <a:lumMod val="20000"/>
                        <a:lumOff val="80000"/>
                        <a:alpha val="92000"/>
                      </a:schemeClr>
                    </a:gs>
                    <a:gs pos="50000">
                      <a:schemeClr val="accent1">
                        <a:lumMod val="60000"/>
                        <a:lumOff val="40000"/>
                        <a:alpha val="85000"/>
                      </a:schemeClr>
                    </a:gs>
                    <a:gs pos="100000">
                      <a:schemeClr val="accent1">
                        <a:lumMod val="40000"/>
                        <a:lumOff val="60000"/>
                        <a:alpha val="0"/>
                      </a:schemeClr>
                    </a:gs>
                  </a:gsLst>
                  <a:lin ang="5400000" scaled="0"/>
                </a:gradFill>
                <a:effectLst>
                  <a:outerShdw blurRad="63500" dir="3600000" algn="tl" rotWithShape="0">
                    <a:srgbClr xmlns:mc="http://schemas.openxmlformats.org/markup-compatibility/2006" xmlns:a14="http://schemas.microsoft.com/office/drawing/2007/7/7/main" val="000000" mc:Ignorable="">
                      <a:alpha val="70000"/>
                    </a:srgbClr>
                  </a:outerShdw>
                  <a:reflection blurRad="6350" stA="55000" endA="300" endPos="45500" dir="5400000" sy="-100000" algn="bl" rotWithShape="0"/>
                </a:effectLst>
                <a:latin typeface="Segoe" pitchFamily="34" charset="0"/>
                <a:ea typeface="+mn-ea"/>
                <a:cs typeface="Arial" charset="0"/>
              </a:defRPr>
            </a:lvl1pPr>
          </a:lstStyle>
          <a:p>
            <a:pPr lvl="0"/>
            <a:r>
              <a:rPr lang="en-US" dirty="0" smtClean="0"/>
              <a:t>Click to edit Master title style</a:t>
            </a:r>
            <a:endParaRPr lang="en-US" dirty="0"/>
          </a:p>
        </p:txBody>
      </p:sp>
      <p:sp>
        <p:nvSpPr>
          <p:cNvPr id="3" name="Subtitle 2"/>
          <p:cNvSpPr>
            <a:spLocks noGrp="1"/>
          </p:cNvSpPr>
          <p:nvPr>
            <p:ph type="subTitle" idx="1"/>
          </p:nvPr>
        </p:nvSpPr>
        <p:spPr>
          <a:xfrm>
            <a:off x="3870250" y="4359349"/>
            <a:ext cx="4630481" cy="1447800"/>
          </a:xfrm>
        </p:spPr>
        <p:txBody>
          <a:bodyPr>
            <a:normAutofit/>
          </a:bodyPr>
          <a:lstStyle>
            <a:lvl1pPr marL="0" indent="0" algn="r">
              <a:buNone/>
              <a:defRPr sz="2400">
                <a:solidFill>
                  <a:schemeClr val="bg1"/>
                </a:solidFill>
                <a:effectLst>
                  <a:outerShdw blurRad="38100" dist="38100" dir="2700000" algn="tl">
                    <a:srgbClr xmlns:mc="http://schemas.openxmlformats.org/markup-compatibility/2006" xmlns:a14="http://schemas.microsoft.com/office/drawing/2007/7/7/main" val="000000" mc:Ignorable="">
                      <a:alpha val="43137"/>
                    </a:srgbClr>
                  </a:outerShdw>
                </a:effectLst>
                <a:latin typeface="Segoe"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74638"/>
            <a:ext cx="8382000" cy="639762"/>
          </a:xfrm>
        </p:spPr>
        <p:txBody>
          <a:bodyPr/>
          <a:lstStyle/>
          <a:p>
            <a:r>
              <a:rPr lang="en-US" dirty="0" smtClean="0"/>
              <a:t>Click to edit Master title style</a:t>
            </a:r>
            <a:endParaRPr lang="en-US" dirty="0"/>
          </a:p>
        </p:txBody>
      </p:sp>
      <p:sp>
        <p:nvSpPr>
          <p:cNvPr id="3" name="Content Placeholder 2"/>
          <p:cNvSpPr>
            <a:spLocks noGrp="1"/>
          </p:cNvSpPr>
          <p:nvPr>
            <p:ph idx="1"/>
          </p:nvPr>
        </p:nvSpPr>
        <p:spPr>
          <a:xfrm>
            <a:off x="381000" y="1143000"/>
            <a:ext cx="8382000" cy="4876800"/>
          </a:xfrm>
        </p:spPr>
        <p:txBody>
          <a:bodyPr/>
          <a:lstStyle>
            <a:lvl1pPr>
              <a:defRPr>
                <a:solidFill>
                  <a:schemeClr val="accent3"/>
                </a:solidFill>
              </a:defRPr>
            </a:lvl1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pic>
        <p:nvPicPr>
          <p:cNvPr id="5" name="Picture 8" descr="\\windesign\secure\bryanp\INTERNAL_COMM\Windows7\Final\W7_Logo.png"/>
          <p:cNvPicPr>
            <a:picLocks noChangeAspect="1" noChangeArrowheads="1"/>
          </p:cNvPicPr>
          <p:nvPr/>
        </p:nvPicPr>
        <p:blipFill>
          <a:blip r:embed="rId2"/>
          <a:srcRect/>
          <a:stretch>
            <a:fillRect/>
          </a:stretch>
        </p:blipFill>
        <p:spPr bwMode="auto">
          <a:xfrm>
            <a:off x="569913" y="1981200"/>
            <a:ext cx="2478087" cy="2478088"/>
          </a:xfrm>
          <a:prstGeom prst="rect">
            <a:avLst/>
          </a:prstGeom>
          <a:noFill/>
          <a:ln w="9525">
            <a:noFill/>
            <a:miter lim="800000"/>
            <a:headEnd/>
            <a:tailEnd/>
          </a:ln>
        </p:spPr>
      </p:pic>
      <p:pic>
        <p:nvPicPr>
          <p:cNvPr id="6" name="Picture 9" descr="\\windesign\secure\bryanp\INTERNAL_COMM\Windows7\Final\W7_TextOnlyWht.png"/>
          <p:cNvPicPr>
            <a:picLocks noChangeAspect="1" noChangeArrowheads="1"/>
          </p:cNvPicPr>
          <p:nvPr/>
        </p:nvPicPr>
        <p:blipFill>
          <a:blip r:embed="rId3"/>
          <a:srcRect b="21252"/>
          <a:stretch>
            <a:fillRect/>
          </a:stretch>
        </p:blipFill>
        <p:spPr bwMode="auto">
          <a:xfrm>
            <a:off x="3505199" y="6172200"/>
            <a:ext cx="2920801" cy="280639"/>
          </a:xfrm>
          <a:prstGeom prst="rect">
            <a:avLst/>
          </a:prstGeom>
          <a:noFill/>
          <a:effectLst>
            <a:reflection blurRad="6350" stA="52000" endA="300" endPos="35000" dir="5400000" sy="-100000" algn="bl" rotWithShape="0"/>
          </a:effectLst>
        </p:spPr>
      </p:pic>
      <p:sp>
        <p:nvSpPr>
          <p:cNvPr id="13" name="Text Placeholder 12"/>
          <p:cNvSpPr>
            <a:spLocks noGrp="1"/>
          </p:cNvSpPr>
          <p:nvPr>
            <p:ph type="body" sz="quarter" idx="10"/>
          </p:nvPr>
        </p:nvSpPr>
        <p:spPr>
          <a:xfrm>
            <a:off x="3572108" y="3429000"/>
            <a:ext cx="5114692" cy="304800"/>
          </a:xfrm>
        </p:spPr>
        <p:txBody>
          <a:bodyPr lIns="0" tIns="0" rIns="0" bIns="0"/>
          <a:lstStyle>
            <a:lvl1pPr algn="l">
              <a:defRPr sz="1400" cap="none" baseline="0">
                <a:latin typeface="Segoe Light" pitchFamily="34" charset="0"/>
              </a:defRPr>
            </a:lvl1pPr>
          </a:lstStyle>
          <a:p>
            <a:pPr lvl="0"/>
            <a:r>
              <a:rPr lang="en-US" dirty="0" smtClean="0"/>
              <a:t>Click to edit Master text styles</a:t>
            </a:r>
          </a:p>
        </p:txBody>
      </p:sp>
      <p:sp>
        <p:nvSpPr>
          <p:cNvPr id="8" name="Text Placeholder 7"/>
          <p:cNvSpPr>
            <a:spLocks noGrp="1"/>
          </p:cNvSpPr>
          <p:nvPr>
            <p:ph type="body" sz="quarter" idx="11"/>
          </p:nvPr>
        </p:nvSpPr>
        <p:spPr>
          <a:xfrm>
            <a:off x="3581400" y="4495800"/>
            <a:ext cx="5105400" cy="838200"/>
          </a:xfrm>
        </p:spPr>
        <p:txBody>
          <a:bodyPr lIns="0" tIns="0" rIns="0" bIns="0"/>
          <a:lstStyle>
            <a:lvl1pPr algn="l">
              <a:defRPr sz="1000"/>
            </a:lvl1pPr>
          </a:lstStyle>
          <a:p>
            <a:pPr lvl="0"/>
            <a:r>
              <a:rPr lang="en-US" dirty="0" smtClean="0"/>
              <a:t>Click to edit Master text styles</a:t>
            </a:r>
          </a:p>
        </p:txBody>
      </p:sp>
      <p:sp>
        <p:nvSpPr>
          <p:cNvPr id="9" name="Title 1"/>
          <p:cNvSpPr>
            <a:spLocks noGrp="1"/>
          </p:cNvSpPr>
          <p:nvPr>
            <p:ph type="title"/>
          </p:nvPr>
        </p:nvSpPr>
        <p:spPr>
          <a:xfrm>
            <a:off x="3569022" y="2590800"/>
            <a:ext cx="5130478" cy="533400"/>
          </a:xfrm>
        </p:spPr>
        <p:txBody>
          <a:bodyPr lIns="0" tIns="0" rIns="0" bIns="0"/>
          <a:lstStyle>
            <a:lvl1pPr algn="l">
              <a:defRPr sz="4000">
                <a:solidFill>
                  <a:schemeClr val="bg1"/>
                </a:solidFill>
              </a:defRPr>
            </a:lvl1pPr>
          </a:lstStyle>
          <a:p>
            <a:r>
              <a:rPr lang="en-US" dirty="0" smtClean="0"/>
              <a:t>Click to edit Master title style</a:t>
            </a:r>
            <a:endParaRPr lang="en-US"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393700" y="228600"/>
            <a:ext cx="8229600" cy="639762"/>
          </a:xfrm>
        </p:spPr>
        <p:txBody>
          <a:bodyPr/>
          <a:lstStyle/>
          <a:p>
            <a:r>
              <a:rPr lang="en-US" smtClean="0"/>
              <a:t>Click to edit Master title style</a:t>
            </a:r>
            <a:endParaRPr 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4" name="Picture 3" descr="\\windesign\secure\bryanp\INTERNAL_COMM\Windows7\Final\W7_Small.png"/>
          <p:cNvPicPr>
            <a:picLocks noChangeAspect="1" noChangeArrowheads="1"/>
          </p:cNvPicPr>
          <p:nvPr/>
        </p:nvPicPr>
        <p:blipFill>
          <a:blip r:embed="rId2"/>
          <a:srcRect/>
          <a:stretch>
            <a:fillRect/>
          </a:stretch>
        </p:blipFill>
        <p:spPr bwMode="auto">
          <a:xfrm>
            <a:off x="518532" y="6231249"/>
            <a:ext cx="1371600" cy="266195"/>
          </a:xfrm>
          <a:prstGeom prst="rect">
            <a:avLst/>
          </a:prstGeom>
          <a:noFill/>
          <a:effectLst>
            <a:reflection blurRad="6350" stA="50000" endA="300" endPos="55000" dir="5400000" sy="-100000" algn="bl" rotWithShape="0"/>
          </a:effectLst>
        </p:spPr>
      </p:pic>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5" name="Picture 3" descr="\\windesign\secure\bryanp\INTERNAL_COMM\Windows7\Final\W7_Small.png"/>
          <p:cNvPicPr>
            <a:picLocks noChangeAspect="1" noChangeArrowheads="1"/>
          </p:cNvPicPr>
          <p:nvPr/>
        </p:nvPicPr>
        <p:blipFill>
          <a:blip r:embed="rId2"/>
          <a:srcRect/>
          <a:stretch>
            <a:fillRect/>
          </a:stretch>
        </p:blipFill>
        <p:spPr bwMode="auto">
          <a:xfrm>
            <a:off x="518532" y="6231249"/>
            <a:ext cx="1371600" cy="266195"/>
          </a:xfrm>
          <a:prstGeom prst="rect">
            <a:avLst/>
          </a:prstGeom>
          <a:noFill/>
          <a:effectLst>
            <a:reflection blurRad="6350" stA="50000" endA="300" endPos="55000" dir="5400000" sy="-100000" algn="bl" rotWithShape="0"/>
          </a:effectLst>
        </p:spPr>
      </p:pic>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69900" y="15240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60900" y="15240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7" name="Picture 3" descr="\\windesign\secure\bryanp\INTERNAL_COMM\Windows7\Final\W7_Small.png"/>
          <p:cNvPicPr>
            <a:picLocks noChangeAspect="1" noChangeArrowheads="1"/>
          </p:cNvPicPr>
          <p:nvPr/>
        </p:nvPicPr>
        <p:blipFill>
          <a:blip r:embed="rId2"/>
          <a:srcRect/>
          <a:stretch>
            <a:fillRect/>
          </a:stretch>
        </p:blipFill>
        <p:spPr bwMode="auto">
          <a:xfrm>
            <a:off x="518532" y="6231249"/>
            <a:ext cx="1371600" cy="266195"/>
          </a:xfrm>
          <a:prstGeom prst="rect">
            <a:avLst/>
          </a:prstGeom>
          <a:noFill/>
          <a:effectLst>
            <a:reflection blurRad="6350" stA="50000" endA="300" endPos="55000" dir="5400000" sy="-100000" algn="bl" rotWithShape="0"/>
          </a:effectLst>
        </p:spPr>
      </p:pic>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3" name="Picture 3" descr="\\windesign\secure\bryanp\INTERNAL_COMM\Windows7\Final\W7_Small.png"/>
          <p:cNvPicPr>
            <a:picLocks noChangeAspect="1" noChangeArrowheads="1"/>
          </p:cNvPicPr>
          <p:nvPr/>
        </p:nvPicPr>
        <p:blipFill>
          <a:blip r:embed="rId2"/>
          <a:srcRect/>
          <a:stretch>
            <a:fillRect/>
          </a:stretch>
        </p:blipFill>
        <p:spPr bwMode="auto">
          <a:xfrm>
            <a:off x="518532" y="6231249"/>
            <a:ext cx="1371600" cy="266195"/>
          </a:xfrm>
          <a:prstGeom prst="rect">
            <a:avLst/>
          </a:prstGeom>
          <a:noFill/>
          <a:effectLst>
            <a:reflection blurRad="6350" stA="50000" endA="300" endPos="55000" dir="5400000" sy="-100000" algn="bl" rotWithShape="0"/>
          </a:effectLst>
        </p:spPr>
      </p:pic>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Simple Graph">
    <p:spTree>
      <p:nvGrpSpPr>
        <p:cNvPr id="1" name=""/>
        <p:cNvGrpSpPr/>
        <p:nvPr/>
      </p:nvGrpSpPr>
      <p:grpSpPr>
        <a:xfrm>
          <a:off x="0" y="0"/>
          <a:ext cx="0" cy="0"/>
          <a:chOff x="0" y="0"/>
          <a:chExt cx="0" cy="0"/>
        </a:xfrm>
      </p:grpSpPr>
      <p:pic>
        <p:nvPicPr>
          <p:cNvPr id="12" name="Picture 3" descr="\\windesign\secure\bryanp\INTERNAL_COMM\Windows7\Final\W7_Small.png"/>
          <p:cNvPicPr>
            <a:picLocks noChangeAspect="1" noChangeArrowheads="1"/>
          </p:cNvPicPr>
          <p:nvPr/>
        </p:nvPicPr>
        <p:blipFill>
          <a:blip r:embed="rId2"/>
          <a:srcRect/>
          <a:stretch>
            <a:fillRect/>
          </a:stretch>
        </p:blipFill>
        <p:spPr bwMode="auto">
          <a:xfrm>
            <a:off x="518532" y="6231249"/>
            <a:ext cx="1371600" cy="266195"/>
          </a:xfrm>
          <a:prstGeom prst="rect">
            <a:avLst/>
          </a:prstGeom>
          <a:noFill/>
          <a:effectLst>
            <a:reflection blurRad="6350" stA="50000" endA="300" endPos="55000" dir="5400000" sy="-100000" algn="bl" rotWithShape="0"/>
          </a:effectLst>
        </p:spPr>
      </p:pic>
      <p:grpSp>
        <p:nvGrpSpPr>
          <p:cNvPr id="13" name="Group 50"/>
          <p:cNvGrpSpPr>
            <a:grpSpLocks/>
          </p:cNvGrpSpPr>
          <p:nvPr/>
        </p:nvGrpSpPr>
        <p:grpSpPr bwMode="auto">
          <a:xfrm>
            <a:off x="533400" y="1757363"/>
            <a:ext cx="8077200" cy="2968625"/>
            <a:chOff x="952500" y="1756770"/>
            <a:chExt cx="7239000" cy="2969218"/>
          </a:xfrm>
        </p:grpSpPr>
        <p:cxnSp>
          <p:nvCxnSpPr>
            <p:cNvPr id="14" name="Straight Connector 5"/>
            <p:cNvCxnSpPr/>
            <p:nvPr/>
          </p:nvCxnSpPr>
          <p:spPr>
            <a:xfrm>
              <a:off x="952500" y="4724400"/>
              <a:ext cx="7239000" cy="1588"/>
            </a:xfrm>
            <a:prstGeom prst="line">
              <a:avLst/>
            </a:prstGeom>
            <a:ln w="12700">
              <a:solidFill>
                <a:schemeClr val="bg1">
                  <a:alpha val="10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6"/>
            <p:cNvCxnSpPr/>
            <p:nvPr/>
          </p:nvCxnSpPr>
          <p:spPr>
            <a:xfrm>
              <a:off x="952500" y="3239791"/>
              <a:ext cx="7239000" cy="3176"/>
            </a:xfrm>
            <a:prstGeom prst="line">
              <a:avLst/>
            </a:prstGeom>
            <a:ln w="12700">
              <a:solidFill>
                <a:schemeClr val="bg1">
                  <a:alpha val="10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7"/>
            <p:cNvCxnSpPr/>
            <p:nvPr/>
          </p:nvCxnSpPr>
          <p:spPr>
            <a:xfrm>
              <a:off x="952500" y="1756770"/>
              <a:ext cx="7239000" cy="1587"/>
            </a:xfrm>
            <a:prstGeom prst="line">
              <a:avLst/>
            </a:prstGeom>
            <a:ln w="12700">
              <a:solidFill>
                <a:schemeClr val="bg1">
                  <a:alpha val="10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8"/>
            <p:cNvCxnSpPr/>
            <p:nvPr/>
          </p:nvCxnSpPr>
          <p:spPr>
            <a:xfrm>
              <a:off x="952500" y="3982890"/>
              <a:ext cx="7239000" cy="1587"/>
            </a:xfrm>
            <a:prstGeom prst="line">
              <a:avLst/>
            </a:prstGeom>
            <a:ln w="12700">
              <a:solidFill>
                <a:schemeClr val="bg1">
                  <a:alpha val="1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18" name="Straight Connector 9"/>
            <p:cNvCxnSpPr/>
            <p:nvPr/>
          </p:nvCxnSpPr>
          <p:spPr>
            <a:xfrm>
              <a:off x="952500" y="2498280"/>
              <a:ext cx="7239000" cy="1588"/>
            </a:xfrm>
            <a:prstGeom prst="line">
              <a:avLst/>
            </a:prstGeom>
            <a:ln w="12700">
              <a:solidFill>
                <a:schemeClr val="bg1">
                  <a:alpha val="10000"/>
                </a:schemeClr>
              </a:solidFill>
              <a:prstDash val="lgDash"/>
            </a:ln>
          </p:spPr>
          <p:style>
            <a:lnRef idx="1">
              <a:schemeClr val="accent1"/>
            </a:lnRef>
            <a:fillRef idx="0">
              <a:schemeClr val="accent1"/>
            </a:fillRef>
            <a:effectRef idx="0">
              <a:schemeClr val="accent1"/>
            </a:effectRef>
            <a:fontRef idx="minor">
              <a:schemeClr val="tx1"/>
            </a:fontRef>
          </p:style>
        </p:cxnSp>
      </p:grpSp>
      <p:sp>
        <p:nvSpPr>
          <p:cNvPr id="11" name="Title 2"/>
          <p:cNvSpPr>
            <a:spLocks noGrp="1"/>
          </p:cNvSpPr>
          <p:nvPr>
            <p:ph type="title"/>
          </p:nvPr>
        </p:nvSpPr>
        <p:spPr>
          <a:xfrm>
            <a:off x="469900" y="304800"/>
            <a:ext cx="8229600" cy="1112838"/>
          </a:xfrm>
        </p:spPr>
        <p:txBody>
          <a:bodyPr/>
          <a:lstStyle>
            <a:lvl1pPr algn="ctr">
              <a:defRPr/>
            </a:lvl1pPr>
          </a:lstStyle>
          <a:p>
            <a:r>
              <a:rPr lang="en-US" smtClean="0"/>
              <a:t>Click to edit Master title style</a:t>
            </a:r>
            <a:endParaRPr lang="en-US" dirty="0"/>
          </a:p>
        </p:txBody>
      </p:sp>
      <p:sp>
        <p:nvSpPr>
          <p:cNvPr id="56" name="Text Placeholder 12"/>
          <p:cNvSpPr>
            <a:spLocks noGrp="1"/>
          </p:cNvSpPr>
          <p:nvPr>
            <p:ph type="body" sz="quarter" idx="10"/>
          </p:nvPr>
        </p:nvSpPr>
        <p:spPr>
          <a:xfrm>
            <a:off x="1295400" y="4953000"/>
            <a:ext cx="1295400" cy="304800"/>
          </a:xfrm>
          <a:noFill/>
        </p:spPr>
        <p:txBody>
          <a:bodyPr lIns="0" tIns="0" rIns="0" bIns="0"/>
          <a:lstStyle>
            <a:lvl1pPr algn="ctr">
              <a:defRPr sz="1600" cap="all" baseline="0">
                <a:effectLst>
                  <a:reflection blurRad="6350" stA="55000" endA="300" endPos="45500" dir="5400000" sy="-100000" algn="bl" rotWithShape="0"/>
                </a:effectLst>
                <a:latin typeface="+mn-lt"/>
              </a:defRPr>
            </a:lvl1pPr>
          </a:lstStyle>
          <a:p>
            <a:pPr lvl="0"/>
            <a:r>
              <a:rPr lang="en-US" dirty="0" smtClean="0"/>
              <a:t>Click to edit Master text styles</a:t>
            </a:r>
          </a:p>
        </p:txBody>
      </p:sp>
      <p:sp>
        <p:nvSpPr>
          <p:cNvPr id="33" name="Text Placeholder 12"/>
          <p:cNvSpPr>
            <a:spLocks noGrp="1"/>
          </p:cNvSpPr>
          <p:nvPr>
            <p:ph type="body" sz="quarter" idx="11"/>
          </p:nvPr>
        </p:nvSpPr>
        <p:spPr>
          <a:xfrm>
            <a:off x="3133932" y="2251494"/>
            <a:ext cx="999892" cy="217098"/>
          </a:xfrm>
        </p:spPr>
        <p:txBody>
          <a:bodyPr lIns="0" tIns="0" rIns="0" bIns="0"/>
          <a:lstStyle>
            <a:lvl1pPr algn="ctr">
              <a:defRPr sz="1100" cap="none" baseline="0">
                <a:latin typeface="+mn-lt"/>
              </a:defRPr>
            </a:lvl1pPr>
          </a:lstStyle>
          <a:p>
            <a:pPr lvl="0"/>
            <a:r>
              <a:rPr lang="en-US" dirty="0" smtClean="0"/>
              <a:t>Click to edit Master text styles</a:t>
            </a:r>
          </a:p>
        </p:txBody>
      </p:sp>
      <p:sp>
        <p:nvSpPr>
          <p:cNvPr id="34" name="Text Placeholder 12"/>
          <p:cNvSpPr>
            <a:spLocks noGrp="1"/>
          </p:cNvSpPr>
          <p:nvPr>
            <p:ph type="body" sz="quarter" idx="12"/>
          </p:nvPr>
        </p:nvSpPr>
        <p:spPr>
          <a:xfrm>
            <a:off x="2986178" y="4953000"/>
            <a:ext cx="1295400" cy="304800"/>
          </a:xfrm>
          <a:noFill/>
        </p:spPr>
        <p:txBody>
          <a:bodyPr lIns="0" tIns="0" rIns="0" bIns="0"/>
          <a:lstStyle>
            <a:lvl1pPr algn="ctr">
              <a:defRPr sz="1600" cap="all" baseline="0">
                <a:effectLst>
                  <a:reflection blurRad="6350" stA="55000" endA="300" endPos="45500" dir="5400000" sy="-100000" algn="bl" rotWithShape="0"/>
                </a:effectLst>
                <a:latin typeface="+mn-lt"/>
              </a:defRPr>
            </a:lvl1pPr>
          </a:lstStyle>
          <a:p>
            <a:pPr lvl="0"/>
            <a:r>
              <a:rPr lang="en-US" dirty="0" smtClean="0"/>
              <a:t>Click to edit Master text styles</a:t>
            </a:r>
          </a:p>
        </p:txBody>
      </p:sp>
      <p:sp>
        <p:nvSpPr>
          <p:cNvPr id="35" name="Text Placeholder 12"/>
          <p:cNvSpPr>
            <a:spLocks noGrp="1"/>
          </p:cNvSpPr>
          <p:nvPr>
            <p:ph type="body" sz="quarter" idx="13"/>
          </p:nvPr>
        </p:nvSpPr>
        <p:spPr>
          <a:xfrm>
            <a:off x="4737340" y="4953000"/>
            <a:ext cx="1295400" cy="304800"/>
          </a:xfrm>
          <a:noFill/>
        </p:spPr>
        <p:txBody>
          <a:bodyPr lIns="0" tIns="0" rIns="0" bIns="0"/>
          <a:lstStyle>
            <a:lvl1pPr algn="ctr">
              <a:defRPr sz="1600" cap="all" baseline="0">
                <a:effectLst>
                  <a:reflection blurRad="6350" stA="55000" endA="300" endPos="45500" dir="5400000" sy="-100000" algn="bl" rotWithShape="0"/>
                </a:effectLst>
                <a:latin typeface="+mn-lt"/>
              </a:defRPr>
            </a:lvl1pPr>
          </a:lstStyle>
          <a:p>
            <a:pPr lvl="0"/>
            <a:r>
              <a:rPr lang="en-US" dirty="0" smtClean="0"/>
              <a:t>Click to edit Master text styles</a:t>
            </a:r>
          </a:p>
        </p:txBody>
      </p:sp>
      <p:sp>
        <p:nvSpPr>
          <p:cNvPr id="36" name="Text Placeholder 12"/>
          <p:cNvSpPr>
            <a:spLocks noGrp="1"/>
          </p:cNvSpPr>
          <p:nvPr>
            <p:ph type="body" sz="quarter" idx="14"/>
          </p:nvPr>
        </p:nvSpPr>
        <p:spPr>
          <a:xfrm>
            <a:off x="6451121" y="4953000"/>
            <a:ext cx="1295400" cy="304800"/>
          </a:xfrm>
          <a:noFill/>
        </p:spPr>
        <p:txBody>
          <a:bodyPr lIns="0" tIns="0" rIns="0" bIns="0"/>
          <a:lstStyle>
            <a:lvl1pPr algn="ctr">
              <a:defRPr sz="1600" cap="all" baseline="0">
                <a:effectLst>
                  <a:reflection blurRad="6350" stA="55000" endA="300" endPos="45500" dir="5400000" sy="-100000" algn="bl" rotWithShape="0"/>
                </a:effectLst>
                <a:latin typeface="+mn-lt"/>
              </a:defRPr>
            </a:lvl1pPr>
          </a:lstStyle>
          <a:p>
            <a:pPr lvl="0"/>
            <a:r>
              <a:rPr lang="en-US" dirty="0" smtClean="0"/>
              <a:t>Click to edit Master text styles</a:t>
            </a:r>
          </a:p>
        </p:txBody>
      </p:sp>
      <p:sp>
        <p:nvSpPr>
          <p:cNvPr id="23" name="Text Placeholder 12"/>
          <p:cNvSpPr>
            <a:spLocks noGrp="1"/>
          </p:cNvSpPr>
          <p:nvPr>
            <p:ph type="body" sz="quarter" idx="15"/>
          </p:nvPr>
        </p:nvSpPr>
        <p:spPr>
          <a:xfrm>
            <a:off x="1443154" y="3761117"/>
            <a:ext cx="999892" cy="217098"/>
          </a:xfrm>
        </p:spPr>
        <p:txBody>
          <a:bodyPr lIns="0" tIns="0" rIns="0" bIns="0"/>
          <a:lstStyle>
            <a:lvl1pPr algn="ctr">
              <a:defRPr sz="1100" cap="none" baseline="0">
                <a:latin typeface="+mn-lt"/>
              </a:defRPr>
            </a:lvl1pPr>
          </a:lstStyle>
          <a:p>
            <a:pPr lvl="0"/>
            <a:r>
              <a:rPr lang="en-US" dirty="0" smtClean="0"/>
              <a:t>Click to edit Master text styles</a:t>
            </a:r>
          </a:p>
        </p:txBody>
      </p:sp>
      <p:sp>
        <p:nvSpPr>
          <p:cNvPr id="24" name="Text Placeholder 12"/>
          <p:cNvSpPr>
            <a:spLocks noGrp="1"/>
          </p:cNvSpPr>
          <p:nvPr>
            <p:ph type="body" sz="quarter" idx="16"/>
          </p:nvPr>
        </p:nvSpPr>
        <p:spPr>
          <a:xfrm>
            <a:off x="4885094" y="3022121"/>
            <a:ext cx="999892" cy="217098"/>
          </a:xfrm>
        </p:spPr>
        <p:txBody>
          <a:bodyPr lIns="0" tIns="0" rIns="0" bIns="0"/>
          <a:lstStyle>
            <a:lvl1pPr algn="ctr">
              <a:defRPr sz="1100" cap="none" baseline="0">
                <a:latin typeface="+mn-lt"/>
              </a:defRPr>
            </a:lvl1pPr>
          </a:lstStyle>
          <a:p>
            <a:pPr lvl="0"/>
            <a:r>
              <a:rPr lang="en-US" dirty="0" smtClean="0"/>
              <a:t>Click to edit Master text styles</a:t>
            </a:r>
          </a:p>
        </p:txBody>
      </p:sp>
      <p:sp>
        <p:nvSpPr>
          <p:cNvPr id="27" name="Text Placeholder 12"/>
          <p:cNvSpPr>
            <a:spLocks noGrp="1"/>
          </p:cNvSpPr>
          <p:nvPr>
            <p:ph type="body" sz="quarter" idx="17"/>
          </p:nvPr>
        </p:nvSpPr>
        <p:spPr>
          <a:xfrm>
            <a:off x="6598875" y="1535502"/>
            <a:ext cx="999892" cy="217098"/>
          </a:xfrm>
        </p:spPr>
        <p:txBody>
          <a:bodyPr lIns="0" tIns="0" rIns="0" bIns="0"/>
          <a:lstStyle>
            <a:lvl1pPr algn="ctr">
              <a:defRPr sz="1100" cap="none" baseline="0">
                <a:latin typeface="+mn-lt"/>
              </a:defRPr>
            </a:lvl1pPr>
          </a:lstStyle>
          <a:p>
            <a:pPr lvl="0"/>
            <a:r>
              <a:rPr lang="en-US" dirty="0" smtClean="0"/>
              <a:t>Click to edit Master text styles</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1_Title Only">
    <p:spTree>
      <p:nvGrpSpPr>
        <p:cNvPr id="1" name=""/>
        <p:cNvGrpSpPr/>
        <p:nvPr/>
      </p:nvGrpSpPr>
      <p:grpSpPr>
        <a:xfrm>
          <a:off x="0" y="0"/>
          <a:ext cx="0" cy="0"/>
          <a:chOff x="0" y="0"/>
          <a:chExt cx="0" cy="0"/>
        </a:xfrm>
      </p:grpSpPr>
      <p:pic>
        <p:nvPicPr>
          <p:cNvPr id="3" name="Picture 3" descr="\\windesign\secure\bryanp\INTERNAL_COMM\Windows7\Final\W7_Small.png"/>
          <p:cNvPicPr>
            <a:picLocks noChangeAspect="1" noChangeArrowheads="1"/>
          </p:cNvPicPr>
          <p:nvPr/>
        </p:nvPicPr>
        <p:blipFill>
          <a:blip r:embed="rId2"/>
          <a:srcRect/>
          <a:stretch>
            <a:fillRect/>
          </a:stretch>
        </p:blipFill>
        <p:spPr bwMode="auto">
          <a:xfrm>
            <a:off x="3581400" y="4953000"/>
            <a:ext cx="1981200" cy="384506"/>
          </a:xfrm>
          <a:prstGeom prst="rect">
            <a:avLst/>
          </a:prstGeom>
          <a:noFill/>
          <a:effectLst>
            <a:reflection blurRad="6350" stA="50000" endA="300" endPos="55000" dir="5400000" sy="-100000" algn="bl" rotWithShape="0"/>
          </a:effectLst>
        </p:spPr>
      </p:pic>
      <p:sp>
        <p:nvSpPr>
          <p:cNvPr id="2" name="Title 1"/>
          <p:cNvSpPr>
            <a:spLocks noGrp="1"/>
          </p:cNvSpPr>
          <p:nvPr>
            <p:ph type="title"/>
          </p:nvPr>
        </p:nvSpPr>
        <p:spPr>
          <a:xfrm>
            <a:off x="469900" y="2667000"/>
            <a:ext cx="8229600" cy="1112838"/>
          </a:xfrm>
        </p:spPr>
        <p:txBody>
          <a:bodyPr/>
          <a:lstStyle>
            <a:lvl1pPr algn="ctr">
              <a:defRPr sz="6600">
                <a:solidFill>
                  <a:schemeClr val="bg1"/>
                </a:solidFill>
              </a:defRPr>
            </a:lvl1pPr>
          </a:lstStyle>
          <a:p>
            <a:r>
              <a:rPr lang="en-US" dirty="0" smtClean="0"/>
              <a:t>Click to edit Master title style</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2" name="Picture 3" descr="\\windesign\secure\bryanp\INTERNAL_COMM\Windows7\Final\W7_Small.png"/>
          <p:cNvPicPr>
            <a:picLocks noChangeAspect="1" noChangeArrowheads="1"/>
          </p:cNvPicPr>
          <p:nvPr userDrawn="1"/>
        </p:nvPicPr>
        <p:blipFill>
          <a:blip r:embed="rId2"/>
          <a:srcRect/>
          <a:stretch>
            <a:fillRect/>
          </a:stretch>
        </p:blipFill>
        <p:spPr bwMode="auto">
          <a:xfrm>
            <a:off x="518532" y="6231249"/>
            <a:ext cx="1371600" cy="266195"/>
          </a:xfrm>
          <a:prstGeom prst="rect">
            <a:avLst/>
          </a:prstGeom>
          <a:noFill/>
          <a:effectLst>
            <a:reflection blurRad="6350" stA="50000" endA="300" endPos="55000" dir="5400000" sy="-100000" algn="bl" rotWithShape="0"/>
          </a:effectLst>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png"/><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image" Target="../media/image6.jpeg"/><Relationship Id="rId3" Type="http://schemas.openxmlformats.org/officeDocument/2006/relationships/slideLayout" Target="../slideLayouts/slideLayout18.xml"/><Relationship Id="rId7" Type="http://schemas.openxmlformats.org/officeDocument/2006/relationships/theme" Target="../theme/theme2.xml"/><Relationship Id="rId2" Type="http://schemas.openxmlformats.org/officeDocument/2006/relationships/slideLayout" Target="../slideLayouts/slideLayout17.xml"/><Relationship Id="rId1" Type="http://schemas.openxmlformats.org/officeDocument/2006/relationships/slideLayout" Target="../slideLayouts/slideLayout16.xml"/><Relationship Id="rId6" Type="http://schemas.openxmlformats.org/officeDocument/2006/relationships/slideLayout" Target="../slideLayouts/slideLayout21.xml"/><Relationship Id="rId5" Type="http://schemas.openxmlformats.org/officeDocument/2006/relationships/slideLayout" Target="../slideLayouts/slideLayout20.xml"/><Relationship Id="rId4" Type="http://schemas.openxmlformats.org/officeDocument/2006/relationships/slideLayout" Target="../slideLayouts/slideLayout19.xml"/><Relationship Id="rId9" Type="http://schemas.openxmlformats.org/officeDocument/2006/relationships/image" Target="../media/image7.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7"/>
          <a:srcRect/>
          <a:stretch>
            <a:fillRect/>
          </a:stretch>
        </a:blip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bwMode="auto">
          <a:xfrm>
            <a:off x="469900" y="304800"/>
            <a:ext cx="8229600" cy="111283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dirty="0" smtClean="0"/>
              <a:t>Click to edit title</a:t>
            </a:r>
          </a:p>
        </p:txBody>
      </p:sp>
      <p:sp>
        <p:nvSpPr>
          <p:cNvPr id="1027" name="Rectangle 3"/>
          <p:cNvSpPr>
            <a:spLocks noGrp="1" noChangeArrowheads="1"/>
          </p:cNvSpPr>
          <p:nvPr>
            <p:ph type="body" idx="1"/>
          </p:nvPr>
        </p:nvSpPr>
        <p:spPr bwMode="auto">
          <a:xfrm>
            <a:off x="469900" y="15240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Tree>
  </p:cSld>
  <p:clrMap bg1="lt1" tx1="dk1" bg2="lt2" tx2="dk2" accent1="accent1" accent2="accent2" accent3="accent3" accent4="accent4" accent5="accent5" accent6="accent6" hlink="hlink" folHlink="folHlink"/>
  <p:sldLayoutIdLst>
    <p:sldLayoutId id="2147483677" r:id="rId1"/>
    <p:sldLayoutId id="2147483678" r:id="rId2"/>
    <p:sldLayoutId id="2147483679" r:id="rId3"/>
    <p:sldLayoutId id="2147483680" r:id="rId4"/>
    <p:sldLayoutId id="2147483681" r:id="rId5"/>
    <p:sldLayoutId id="2147483682" r:id="rId6"/>
    <p:sldLayoutId id="2147483683" r:id="rId7"/>
    <p:sldLayoutId id="2147483684" r:id="rId8"/>
    <p:sldLayoutId id="2147483676" r:id="rId9"/>
    <p:sldLayoutId id="2147483685" r:id="rId10"/>
    <p:sldLayoutId id="2147483686" r:id="rId11"/>
    <p:sldLayoutId id="2147483687" r:id="rId12"/>
    <p:sldLayoutId id="2147483688" r:id="rId13"/>
    <p:sldLayoutId id="2147483689" r:id="rId14"/>
    <p:sldLayoutId id="2147483691" r:id="rId15"/>
  </p:sldLayoutIdLst>
  <p:txStyles>
    <p:titleStyle>
      <a:lvl1pPr algn="l" rtl="0" eaLnBrk="0" fontAlgn="base" hangingPunct="0">
        <a:spcBef>
          <a:spcPct val="0"/>
        </a:spcBef>
        <a:spcAft>
          <a:spcPct val="0"/>
        </a:spcAft>
        <a:defRPr sz="3600" kern="1200" cap="all">
          <a:solidFill>
            <a:srgbClr xmlns:mc="http://schemas.openxmlformats.org/markup-compatibility/2006" xmlns:a14="http://schemas.microsoft.com/office/drawing/2007/7/7/main" val="0D0D0D" mc:Ignorable=""/>
          </a:solidFill>
          <a:effectLst>
            <a:reflection blurRad="6350" stA="55000" endA="300" endPos="45500" dir="5400000" sy="-100000" algn="bl" rotWithShape="0"/>
          </a:effectLst>
          <a:latin typeface="+mj-lt"/>
          <a:ea typeface="+mj-ea"/>
          <a:cs typeface="+mj-cs"/>
        </a:defRPr>
      </a:lvl1pPr>
      <a:lvl2pPr algn="l" rtl="0" eaLnBrk="0" fontAlgn="base" hangingPunct="0">
        <a:spcBef>
          <a:spcPct val="0"/>
        </a:spcBef>
        <a:spcAft>
          <a:spcPct val="0"/>
        </a:spcAft>
        <a:defRPr sz="3600">
          <a:solidFill>
            <a:srgbClr xmlns:mc="http://schemas.openxmlformats.org/markup-compatibility/2006" xmlns:a14="http://schemas.microsoft.com/office/drawing/2007/7/7/main" val="0D0D0D" mc:Ignorable=""/>
          </a:solidFill>
          <a:latin typeface="Segoe Light"/>
        </a:defRPr>
      </a:lvl2pPr>
      <a:lvl3pPr algn="l" rtl="0" eaLnBrk="0" fontAlgn="base" hangingPunct="0">
        <a:spcBef>
          <a:spcPct val="0"/>
        </a:spcBef>
        <a:spcAft>
          <a:spcPct val="0"/>
        </a:spcAft>
        <a:defRPr sz="3600">
          <a:solidFill>
            <a:srgbClr xmlns:mc="http://schemas.openxmlformats.org/markup-compatibility/2006" xmlns:a14="http://schemas.microsoft.com/office/drawing/2007/7/7/main" val="0D0D0D" mc:Ignorable=""/>
          </a:solidFill>
          <a:latin typeface="Segoe Light"/>
        </a:defRPr>
      </a:lvl3pPr>
      <a:lvl4pPr algn="l" rtl="0" eaLnBrk="0" fontAlgn="base" hangingPunct="0">
        <a:spcBef>
          <a:spcPct val="0"/>
        </a:spcBef>
        <a:spcAft>
          <a:spcPct val="0"/>
        </a:spcAft>
        <a:defRPr sz="3600">
          <a:solidFill>
            <a:srgbClr xmlns:mc="http://schemas.openxmlformats.org/markup-compatibility/2006" xmlns:a14="http://schemas.microsoft.com/office/drawing/2007/7/7/main" val="0D0D0D" mc:Ignorable=""/>
          </a:solidFill>
          <a:latin typeface="Segoe Light"/>
        </a:defRPr>
      </a:lvl4pPr>
      <a:lvl5pPr algn="l" rtl="0" eaLnBrk="0" fontAlgn="base" hangingPunct="0">
        <a:spcBef>
          <a:spcPct val="0"/>
        </a:spcBef>
        <a:spcAft>
          <a:spcPct val="0"/>
        </a:spcAft>
        <a:defRPr sz="3600">
          <a:solidFill>
            <a:srgbClr xmlns:mc="http://schemas.openxmlformats.org/markup-compatibility/2006" xmlns:a14="http://schemas.microsoft.com/office/drawing/2007/7/7/main" val="0D0D0D" mc:Ignorable=""/>
          </a:solidFill>
          <a:latin typeface="Segoe Light"/>
        </a:defRPr>
      </a:lvl5pPr>
      <a:lvl6pPr marL="457200" algn="l" rtl="0" eaLnBrk="1" fontAlgn="base" hangingPunct="1">
        <a:spcBef>
          <a:spcPct val="0"/>
        </a:spcBef>
        <a:spcAft>
          <a:spcPct val="0"/>
        </a:spcAft>
        <a:defRPr sz="2700">
          <a:solidFill>
            <a:schemeClr val="bg1"/>
          </a:solidFill>
          <a:latin typeface="Segoe Semibold" pitchFamily="34" charset="0"/>
        </a:defRPr>
      </a:lvl6pPr>
      <a:lvl7pPr marL="914400" algn="l" rtl="0" eaLnBrk="1" fontAlgn="base" hangingPunct="1">
        <a:spcBef>
          <a:spcPct val="0"/>
        </a:spcBef>
        <a:spcAft>
          <a:spcPct val="0"/>
        </a:spcAft>
        <a:defRPr sz="2700">
          <a:solidFill>
            <a:schemeClr val="bg1"/>
          </a:solidFill>
          <a:latin typeface="Segoe Semibold" pitchFamily="34" charset="0"/>
        </a:defRPr>
      </a:lvl7pPr>
      <a:lvl8pPr marL="1371600" algn="l" rtl="0" eaLnBrk="1" fontAlgn="base" hangingPunct="1">
        <a:spcBef>
          <a:spcPct val="0"/>
        </a:spcBef>
        <a:spcAft>
          <a:spcPct val="0"/>
        </a:spcAft>
        <a:defRPr sz="2700">
          <a:solidFill>
            <a:schemeClr val="bg1"/>
          </a:solidFill>
          <a:latin typeface="Segoe Semibold" pitchFamily="34" charset="0"/>
        </a:defRPr>
      </a:lvl8pPr>
      <a:lvl9pPr marL="1828800" algn="l" rtl="0" eaLnBrk="1" fontAlgn="base" hangingPunct="1">
        <a:spcBef>
          <a:spcPct val="0"/>
        </a:spcBef>
        <a:spcAft>
          <a:spcPct val="0"/>
        </a:spcAft>
        <a:defRPr sz="2700">
          <a:solidFill>
            <a:schemeClr val="bg1"/>
          </a:solidFill>
          <a:latin typeface="Segoe Semibold" pitchFamily="34" charset="0"/>
        </a:defRPr>
      </a:lvl9pPr>
    </p:titleStyle>
    <p:bodyStyle>
      <a:lvl1pPr marL="115888" indent="-115888" algn="l" rtl="0" eaLnBrk="0" fontAlgn="base" hangingPunct="0">
        <a:spcBef>
          <a:spcPct val="20000"/>
        </a:spcBef>
        <a:spcAft>
          <a:spcPct val="0"/>
        </a:spcAft>
        <a:buChar char="•"/>
        <a:defRPr sz="2600">
          <a:solidFill>
            <a:schemeClr val="bg1"/>
          </a:solidFill>
          <a:latin typeface="+mn-lt"/>
          <a:ea typeface="+mn-ea"/>
          <a:cs typeface="+mn-cs"/>
        </a:defRPr>
      </a:lvl1pPr>
      <a:lvl2pPr marL="461963" indent="-231775" algn="l" rtl="0" eaLnBrk="0" fontAlgn="base" hangingPunct="0">
        <a:spcBef>
          <a:spcPct val="20000"/>
        </a:spcBef>
        <a:spcAft>
          <a:spcPct val="0"/>
        </a:spcAft>
        <a:buBlip>
          <a:blip r:embed="rId18"/>
        </a:buBlip>
        <a:defRPr sz="2200">
          <a:solidFill>
            <a:schemeClr val="bg1"/>
          </a:solidFill>
          <a:latin typeface="+mn-lt"/>
        </a:defRPr>
      </a:lvl2pPr>
      <a:lvl3pPr marL="798513" indent="-222250" algn="l" rtl="0" eaLnBrk="0" fontAlgn="base" hangingPunct="0">
        <a:spcBef>
          <a:spcPct val="20000"/>
        </a:spcBef>
        <a:spcAft>
          <a:spcPct val="0"/>
        </a:spcAft>
        <a:buBlip>
          <a:blip r:embed="rId18"/>
        </a:buBlip>
        <a:defRPr sz="2000">
          <a:solidFill>
            <a:schemeClr val="bg1"/>
          </a:solidFill>
          <a:latin typeface="+mn-lt"/>
        </a:defRPr>
      </a:lvl3pPr>
      <a:lvl4pPr marL="1146175" indent="-231775" algn="l" rtl="0" eaLnBrk="0" fontAlgn="base" hangingPunct="0">
        <a:spcBef>
          <a:spcPct val="20000"/>
        </a:spcBef>
        <a:spcAft>
          <a:spcPct val="0"/>
        </a:spcAft>
        <a:buBlip>
          <a:blip r:embed="rId18"/>
        </a:buBlip>
        <a:defRPr sz="2000">
          <a:solidFill>
            <a:schemeClr val="bg1"/>
          </a:solidFill>
          <a:latin typeface="+mn-lt"/>
        </a:defRPr>
      </a:lvl4pPr>
      <a:lvl5pPr marL="1481138" indent="-219075" algn="l" rtl="0" eaLnBrk="0" fontAlgn="base" hangingPunct="0">
        <a:spcBef>
          <a:spcPct val="20000"/>
        </a:spcBef>
        <a:spcAft>
          <a:spcPct val="0"/>
        </a:spcAft>
        <a:buBlip>
          <a:blip r:embed="rId18"/>
        </a:buBlip>
        <a:defRPr sz="1600">
          <a:solidFill>
            <a:schemeClr val="bg1"/>
          </a:solidFill>
          <a:latin typeface="+mn-lt"/>
        </a:defRPr>
      </a:lvl5pPr>
      <a:lvl6pPr marL="1938338" indent="-219075" algn="l" rtl="0" eaLnBrk="1" fontAlgn="base" hangingPunct="1">
        <a:spcBef>
          <a:spcPct val="20000"/>
        </a:spcBef>
        <a:spcAft>
          <a:spcPct val="0"/>
        </a:spcAft>
        <a:buBlip>
          <a:blip r:embed="rId18"/>
        </a:buBlip>
        <a:defRPr sz="1600">
          <a:solidFill>
            <a:schemeClr val="bg1"/>
          </a:solidFill>
          <a:latin typeface="+mn-lt"/>
        </a:defRPr>
      </a:lvl6pPr>
      <a:lvl7pPr marL="2395538" indent="-219075" algn="l" rtl="0" eaLnBrk="1" fontAlgn="base" hangingPunct="1">
        <a:spcBef>
          <a:spcPct val="20000"/>
        </a:spcBef>
        <a:spcAft>
          <a:spcPct val="0"/>
        </a:spcAft>
        <a:buBlip>
          <a:blip r:embed="rId18"/>
        </a:buBlip>
        <a:defRPr sz="1600">
          <a:solidFill>
            <a:schemeClr val="bg1"/>
          </a:solidFill>
          <a:latin typeface="+mn-lt"/>
        </a:defRPr>
      </a:lvl7pPr>
      <a:lvl8pPr marL="2852738" indent="-219075" algn="l" rtl="0" eaLnBrk="1" fontAlgn="base" hangingPunct="1">
        <a:spcBef>
          <a:spcPct val="20000"/>
        </a:spcBef>
        <a:spcAft>
          <a:spcPct val="0"/>
        </a:spcAft>
        <a:buBlip>
          <a:blip r:embed="rId18"/>
        </a:buBlip>
        <a:defRPr sz="1600">
          <a:solidFill>
            <a:schemeClr val="bg1"/>
          </a:solidFill>
          <a:latin typeface="+mn-lt"/>
        </a:defRPr>
      </a:lvl8pPr>
      <a:lvl9pPr marL="3309938" indent="-219075" algn="l" rtl="0" eaLnBrk="1" fontAlgn="base" hangingPunct="1">
        <a:spcBef>
          <a:spcPct val="20000"/>
        </a:spcBef>
        <a:spcAft>
          <a:spcPct val="0"/>
        </a:spcAft>
        <a:buBlip>
          <a:blip r:embed="rId18"/>
        </a:buBlip>
        <a:defRPr sz="1600">
          <a:solidFill>
            <a:schemeClr val="bg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8"/>
          <a:srcRect/>
          <a:stretch>
            <a:fillRect/>
          </a:stretch>
        </a:blip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393700" y="228600"/>
            <a:ext cx="8229600" cy="6397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smtClean="0"/>
              <a:t>Click to edit Master title style</a:t>
            </a:r>
          </a:p>
        </p:txBody>
      </p:sp>
      <p:sp>
        <p:nvSpPr>
          <p:cNvPr id="1027" name="Text Placeholder 2"/>
          <p:cNvSpPr>
            <a:spLocks noGrp="1"/>
          </p:cNvSpPr>
          <p:nvPr>
            <p:ph type="body" idx="1"/>
          </p:nvPr>
        </p:nvSpPr>
        <p:spPr bwMode="auto">
          <a:xfrm>
            <a:off x="457200" y="1066800"/>
            <a:ext cx="8229600" cy="4876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6" name="Slide Number Placeholder 5"/>
          <p:cNvSpPr>
            <a:spLocks noGrp="1"/>
          </p:cNvSpPr>
          <p:nvPr>
            <p:ph type="sldNum" sz="quarter" idx="4"/>
          </p:nvPr>
        </p:nvSpPr>
        <p:spPr>
          <a:xfrm>
            <a:off x="7772400" y="6356350"/>
            <a:ext cx="914400" cy="365125"/>
          </a:xfrm>
          <a:prstGeom prst="rect">
            <a:avLst/>
          </a:prstGeom>
          <a:noFill/>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Segoe UI" pitchFamily="34" charset="0"/>
                <a:cs typeface="Segoe UI" pitchFamily="34" charset="0"/>
              </a:defRPr>
            </a:lvl1pPr>
          </a:lstStyle>
          <a:p>
            <a:pPr rtl="0">
              <a:defRPr/>
            </a:pPr>
            <a:fld id="{2CA6E41A-8F45-4CED-B948-349CCC93D733}" type="slidenum">
              <a:rPr lang="en-US" kern="1200">
                <a:solidFill>
                  <a:srgbClr xmlns:mc="http://schemas.openxmlformats.org/markup-compatibility/2006" xmlns:a14="http://schemas.microsoft.com/office/drawing/2007/7/7/main" val="000000" mc:Ignorable="">
                    <a:tint val="75000"/>
                  </a:srgbClr>
                </a:solidFill>
                <a:ea typeface="+mn-ea"/>
              </a:rPr>
              <a:pPr rtl="0">
                <a:defRPr/>
              </a:pPr>
              <a:t>‹#›</a:t>
            </a:fld>
            <a:endParaRPr lang="en-US" kern="1200" dirty="0">
              <a:solidFill>
                <a:srgbClr xmlns:mc="http://schemas.openxmlformats.org/markup-compatibility/2006" xmlns:a14="http://schemas.microsoft.com/office/drawing/2007/7/7/main" val="000000" mc:Ignorable="">
                  <a:tint val="75000"/>
                </a:srgbClr>
              </a:solidFill>
              <a:ea typeface="+mn-ea"/>
            </a:endParaRPr>
          </a:p>
        </p:txBody>
      </p:sp>
      <p:sp>
        <p:nvSpPr>
          <p:cNvPr id="7" name="TextBox 6"/>
          <p:cNvSpPr txBox="1"/>
          <p:nvPr userDrawn="1"/>
        </p:nvSpPr>
        <p:spPr>
          <a:xfrm>
            <a:off x="393700" y="6442075"/>
            <a:ext cx="4178300" cy="338138"/>
          </a:xfrm>
          <a:prstGeom prst="rect">
            <a:avLst/>
          </a:prstGeom>
          <a:noFill/>
        </p:spPr>
        <p:txBody>
          <a:bodyPr>
            <a:spAutoFit/>
          </a:bodyPr>
          <a:lstStyle/>
          <a:p>
            <a:pPr algn="l" rtl="0">
              <a:defRPr/>
            </a:pPr>
            <a:r>
              <a:rPr lang="en-US" sz="1600" kern="1200" dirty="0">
                <a:solidFill>
                  <a:srgbClr xmlns:mc="http://schemas.openxmlformats.org/markup-compatibility/2006" xmlns:a14="http://schemas.microsoft.com/office/drawing/2007/7/7/main" val="FFFFFF" mc:Ignorable=""/>
                </a:solidFill>
                <a:effectLst>
                  <a:outerShdw blurRad="38100" dist="38100" dir="2700000" algn="tl">
                    <a:srgbClr xmlns:mc="http://schemas.openxmlformats.org/markup-compatibility/2006" xmlns:a14="http://schemas.microsoft.com/office/drawing/2007/7/7/main" val="000000" mc:Ignorable="">
                      <a:alpha val="43137"/>
                    </a:srgbClr>
                  </a:outerShdw>
                </a:effectLst>
                <a:latin typeface="Segoe"/>
                <a:ea typeface="+mn-ea"/>
                <a:cs typeface="+mn-cs"/>
              </a:rPr>
              <a:t>Microsoft Confidential</a:t>
            </a:r>
          </a:p>
        </p:txBody>
      </p:sp>
      <p:pic>
        <p:nvPicPr>
          <p:cNvPr id="1030" name="Picture 8" descr="MSS_LV_F_Scr_Rev.png"/>
          <p:cNvPicPr>
            <a:picLocks noChangeAspect="1"/>
          </p:cNvPicPr>
          <p:nvPr userDrawn="1"/>
        </p:nvPicPr>
        <p:blipFill>
          <a:blip r:embed="rId9"/>
          <a:srcRect/>
          <a:stretch>
            <a:fillRect/>
          </a:stretch>
        </p:blipFill>
        <p:spPr bwMode="auto">
          <a:xfrm>
            <a:off x="7859713" y="5975350"/>
            <a:ext cx="811212" cy="763588"/>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93" r:id="rId1"/>
    <p:sldLayoutId id="2147483694" r:id="rId2"/>
    <p:sldLayoutId id="2147483695" r:id="rId3"/>
    <p:sldLayoutId id="2147483696" r:id="rId4"/>
    <p:sldLayoutId id="2147483697" r:id="rId5"/>
    <p:sldLayoutId id="2147483698" r:id="rId6"/>
  </p:sldLayoutIdLst>
  <p:timing>
    <p:tnLst>
      <p:par>
        <p:cTn xmlns:p14="http://schemas.microsoft.com/office/powerpoint/2007/7/12/main" id="1" dur="indefinite" restart="never" nodeType="tmRoot"/>
      </p:par>
    </p:tnLst>
  </p:timing>
  <p:txStyles>
    <p:titleStyle>
      <a:lvl1pPr algn="l" rtl="0" eaLnBrk="0" fontAlgn="base" hangingPunct="0">
        <a:spcBef>
          <a:spcPct val="0"/>
        </a:spcBef>
        <a:spcAft>
          <a:spcPct val="0"/>
        </a:spcAft>
        <a:defRPr sz="3200" kern="1200">
          <a:solidFill>
            <a:schemeClr val="bg1"/>
          </a:solidFill>
          <a:effectLst>
            <a:outerShdw blurRad="38100" dist="38100" dir="2700000" algn="tl">
              <a:srgbClr xmlns:mc="http://schemas.openxmlformats.org/markup-compatibility/2006" xmlns:a14="http://schemas.microsoft.com/office/drawing/2007/7/7/main" val="000000" mc:Ignorable="">
                <a:alpha val="43137"/>
              </a:srgbClr>
            </a:outerShdw>
          </a:effectLst>
          <a:latin typeface="+mj-lt"/>
          <a:ea typeface="Segoe UI"/>
          <a:cs typeface="Segoe UI" pitchFamily="34" charset="0"/>
        </a:defRPr>
      </a:lvl1pPr>
      <a:lvl2pPr algn="l" rtl="0" eaLnBrk="0" fontAlgn="base" hangingPunct="0">
        <a:spcBef>
          <a:spcPct val="0"/>
        </a:spcBef>
        <a:spcAft>
          <a:spcPct val="0"/>
        </a:spcAft>
        <a:defRPr sz="3200">
          <a:solidFill>
            <a:schemeClr val="bg1"/>
          </a:solidFill>
          <a:latin typeface="Segoe"/>
          <a:ea typeface="Segoe UI"/>
          <a:cs typeface="Segoe UI" pitchFamily="34" charset="0"/>
        </a:defRPr>
      </a:lvl2pPr>
      <a:lvl3pPr algn="l" rtl="0" eaLnBrk="0" fontAlgn="base" hangingPunct="0">
        <a:spcBef>
          <a:spcPct val="0"/>
        </a:spcBef>
        <a:spcAft>
          <a:spcPct val="0"/>
        </a:spcAft>
        <a:defRPr sz="3200">
          <a:solidFill>
            <a:schemeClr val="bg1"/>
          </a:solidFill>
          <a:latin typeface="Segoe"/>
          <a:ea typeface="Segoe UI"/>
          <a:cs typeface="Segoe UI" pitchFamily="34" charset="0"/>
        </a:defRPr>
      </a:lvl3pPr>
      <a:lvl4pPr algn="l" rtl="0" eaLnBrk="0" fontAlgn="base" hangingPunct="0">
        <a:spcBef>
          <a:spcPct val="0"/>
        </a:spcBef>
        <a:spcAft>
          <a:spcPct val="0"/>
        </a:spcAft>
        <a:defRPr sz="3200">
          <a:solidFill>
            <a:schemeClr val="bg1"/>
          </a:solidFill>
          <a:latin typeface="Segoe"/>
          <a:ea typeface="Segoe UI"/>
          <a:cs typeface="Segoe UI" pitchFamily="34" charset="0"/>
        </a:defRPr>
      </a:lvl4pPr>
      <a:lvl5pPr algn="l" rtl="0" eaLnBrk="0" fontAlgn="base" hangingPunct="0">
        <a:spcBef>
          <a:spcPct val="0"/>
        </a:spcBef>
        <a:spcAft>
          <a:spcPct val="0"/>
        </a:spcAft>
        <a:defRPr sz="3200">
          <a:solidFill>
            <a:schemeClr val="bg1"/>
          </a:solidFill>
          <a:latin typeface="Segoe"/>
          <a:ea typeface="Segoe UI"/>
          <a:cs typeface="Segoe UI" pitchFamily="34" charset="0"/>
        </a:defRPr>
      </a:lvl5pPr>
      <a:lvl6pPr marL="457200" algn="l" rtl="0" fontAlgn="base">
        <a:spcBef>
          <a:spcPct val="0"/>
        </a:spcBef>
        <a:spcAft>
          <a:spcPct val="0"/>
        </a:spcAft>
        <a:defRPr sz="2800">
          <a:solidFill>
            <a:srgbClr xmlns:mc="http://schemas.openxmlformats.org/markup-compatibility/2006" xmlns:a14="http://schemas.microsoft.com/office/drawing/2007/7/7/main" val="4D4D4D" mc:Ignorable=""/>
          </a:solidFill>
          <a:latin typeface="Segoe UI" pitchFamily="34" charset="0"/>
          <a:cs typeface="Segoe UI" pitchFamily="34" charset="0"/>
        </a:defRPr>
      </a:lvl6pPr>
      <a:lvl7pPr marL="914400" algn="l" rtl="0" fontAlgn="base">
        <a:spcBef>
          <a:spcPct val="0"/>
        </a:spcBef>
        <a:spcAft>
          <a:spcPct val="0"/>
        </a:spcAft>
        <a:defRPr sz="2800">
          <a:solidFill>
            <a:srgbClr xmlns:mc="http://schemas.openxmlformats.org/markup-compatibility/2006" xmlns:a14="http://schemas.microsoft.com/office/drawing/2007/7/7/main" val="4D4D4D" mc:Ignorable=""/>
          </a:solidFill>
          <a:latin typeface="Segoe UI" pitchFamily="34" charset="0"/>
          <a:cs typeface="Segoe UI" pitchFamily="34" charset="0"/>
        </a:defRPr>
      </a:lvl7pPr>
      <a:lvl8pPr marL="1371600" algn="l" rtl="0" fontAlgn="base">
        <a:spcBef>
          <a:spcPct val="0"/>
        </a:spcBef>
        <a:spcAft>
          <a:spcPct val="0"/>
        </a:spcAft>
        <a:defRPr sz="2800">
          <a:solidFill>
            <a:srgbClr xmlns:mc="http://schemas.openxmlformats.org/markup-compatibility/2006" xmlns:a14="http://schemas.microsoft.com/office/drawing/2007/7/7/main" val="4D4D4D" mc:Ignorable=""/>
          </a:solidFill>
          <a:latin typeface="Segoe UI" pitchFamily="34" charset="0"/>
          <a:cs typeface="Segoe UI" pitchFamily="34" charset="0"/>
        </a:defRPr>
      </a:lvl8pPr>
      <a:lvl9pPr marL="1828800" algn="l" rtl="0" fontAlgn="base">
        <a:spcBef>
          <a:spcPct val="0"/>
        </a:spcBef>
        <a:spcAft>
          <a:spcPct val="0"/>
        </a:spcAft>
        <a:defRPr sz="2800">
          <a:solidFill>
            <a:srgbClr xmlns:mc="http://schemas.openxmlformats.org/markup-compatibility/2006" xmlns:a14="http://schemas.microsoft.com/office/drawing/2007/7/7/main" val="4D4D4D" mc:Ignorable=""/>
          </a:solidFill>
          <a:latin typeface="Segoe UI" pitchFamily="34" charset="0"/>
          <a:cs typeface="Segoe UI" pitchFamily="34" charset="0"/>
        </a:defRPr>
      </a:lvl9pPr>
    </p:titleStyle>
    <p:bodyStyle>
      <a:lvl1pPr marL="342900" indent="-342900" algn="l" rtl="0" eaLnBrk="0" fontAlgn="base" hangingPunct="0">
        <a:spcBef>
          <a:spcPct val="20000"/>
        </a:spcBef>
        <a:spcAft>
          <a:spcPct val="0"/>
        </a:spcAft>
        <a:buFont typeface="Arial" charset="0"/>
        <a:buChar char="•"/>
        <a:defRPr sz="2400" kern="1200">
          <a:solidFill>
            <a:schemeClr val="bg1"/>
          </a:solidFill>
          <a:latin typeface="+mn-lt"/>
          <a:ea typeface="Segoe UI"/>
          <a:cs typeface="Segoe UI" pitchFamily="34" charset="0"/>
        </a:defRPr>
      </a:lvl1pPr>
      <a:lvl2pPr marL="563563" indent="-212725" algn="l" rtl="0" eaLnBrk="0" fontAlgn="base" hangingPunct="0">
        <a:spcBef>
          <a:spcPct val="20000"/>
        </a:spcBef>
        <a:spcAft>
          <a:spcPct val="0"/>
        </a:spcAft>
        <a:buSzPct val="80000"/>
        <a:buFont typeface="Arial" charset="0"/>
        <a:buChar char="•"/>
        <a:defRPr sz="2000" kern="1200">
          <a:solidFill>
            <a:schemeClr val="bg1"/>
          </a:solidFill>
          <a:latin typeface="+mn-lt"/>
          <a:ea typeface="Segoe UI"/>
          <a:cs typeface="Segoe UI" pitchFamily="34" charset="0"/>
        </a:defRPr>
      </a:lvl2pPr>
      <a:lvl3pPr marL="796925" indent="-222250" algn="l" rtl="0" eaLnBrk="0" fontAlgn="base" hangingPunct="0">
        <a:spcBef>
          <a:spcPct val="20000"/>
        </a:spcBef>
        <a:spcAft>
          <a:spcPct val="0"/>
        </a:spcAft>
        <a:buSzPct val="80000"/>
        <a:buFont typeface="Arial" charset="0"/>
        <a:buChar char="•"/>
        <a:defRPr sz="2400" kern="1200">
          <a:solidFill>
            <a:schemeClr val="bg1"/>
          </a:solidFill>
          <a:latin typeface="+mn-lt"/>
          <a:ea typeface="Segoe UI"/>
          <a:cs typeface="Segoe UI" pitchFamily="34" charset="0"/>
        </a:defRPr>
      </a:lvl3pPr>
      <a:lvl4pPr marL="977900" indent="-180975" algn="l" rtl="0" eaLnBrk="0" fontAlgn="base" hangingPunct="0">
        <a:spcBef>
          <a:spcPct val="20000"/>
        </a:spcBef>
        <a:spcAft>
          <a:spcPct val="0"/>
        </a:spcAft>
        <a:buSzPct val="80000"/>
        <a:buFont typeface="Arial" charset="0"/>
        <a:buChar char="•"/>
        <a:defRPr sz="1600" kern="1200">
          <a:solidFill>
            <a:schemeClr val="bg1"/>
          </a:solidFill>
          <a:latin typeface="+mn-lt"/>
          <a:ea typeface="Segoe UI"/>
          <a:cs typeface="Segoe UI" pitchFamily="34" charset="0"/>
        </a:defRPr>
      </a:lvl4pPr>
      <a:lvl5pPr marL="1147763" indent="-158750" algn="l" rtl="0" eaLnBrk="0" fontAlgn="base" hangingPunct="0">
        <a:spcBef>
          <a:spcPct val="20000"/>
        </a:spcBef>
        <a:spcAft>
          <a:spcPct val="0"/>
        </a:spcAft>
        <a:buSzPct val="80000"/>
        <a:buFont typeface="Arial" charset="0"/>
        <a:buChar char="•"/>
        <a:defRPr sz="1600" kern="1200">
          <a:solidFill>
            <a:schemeClr val="bg1"/>
          </a:solidFill>
          <a:latin typeface="+mn-lt"/>
          <a:ea typeface="Segoe UI"/>
          <a:cs typeface="Segoe UI"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hyperlink" Target="http://www.microsoft.com/mscorp/execmail/2007/02-06secureaccess.mspx" TargetMode="External"/><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Title 1"/>
          <p:cNvSpPr>
            <a:spLocks noGrp="1"/>
          </p:cNvSpPr>
          <p:nvPr>
            <p:ph type="title"/>
          </p:nvPr>
        </p:nvSpPr>
        <p:spPr>
          <a:xfrm>
            <a:off x="3629347" y="2627312"/>
            <a:ext cx="5270178" cy="533401"/>
          </a:xfrm>
        </p:spPr>
        <p:txBody>
          <a:bodyPr/>
          <a:lstStyle/>
          <a:p>
            <a:pPr eaLnBrk="1" hangingPunct="1">
              <a:defRPr/>
            </a:pPr>
            <a:r>
              <a:rPr lang="tr-TR" dirty="0" err="1" smtClean="0"/>
              <a:t>dIRECTACCESS</a:t>
            </a:r>
            <a:r>
              <a:rPr lang="en-US" dirty="0" smtClean="0"/>
              <a:t/>
            </a:r>
            <a:br>
              <a:rPr lang="en-US" dirty="0" smtClean="0"/>
            </a:br>
            <a:endParaRPr lang="en-US" dirty="0" smtClean="0"/>
          </a:p>
        </p:txBody>
      </p:sp>
      <p:sp>
        <p:nvSpPr>
          <p:cNvPr id="4" name="Text Placeholder 3"/>
          <p:cNvSpPr>
            <a:spLocks noGrp="1"/>
          </p:cNvSpPr>
          <p:nvPr>
            <p:ph type="body" sz="quarter" idx="11"/>
          </p:nvPr>
        </p:nvSpPr>
        <p:spPr>
          <a:xfrm>
            <a:off x="3733800" y="4419600"/>
            <a:ext cx="3733800" cy="1371600"/>
          </a:xfrm>
        </p:spPr>
        <p:txBody>
          <a:bodyPr/>
          <a:lstStyle/>
          <a:p>
            <a:pPr eaLnBrk="1" hangingPunct="1">
              <a:lnSpc>
                <a:spcPct val="80000"/>
              </a:lnSpc>
              <a:buFontTx/>
              <a:buNone/>
            </a:pPr>
            <a:r>
              <a:rPr lang="tr-TR" sz="1800" b="1" smtClean="0"/>
              <a:t>MSHowto.org</a:t>
            </a:r>
            <a:endParaRPr lang="tr-TR" sz="1800" b="1" dirty="0" smtClean="0"/>
          </a:p>
        </p:txBody>
      </p:sp>
    </p:spTree>
  </p:cSld>
  <p:clrMapOvr>
    <a:masterClrMapping/>
  </p:clrMapOvr>
  <p:transition xmlns:p14="http://schemas.microsoft.com/office/powerpoint/2007/7/12/main">
    <p:pull dir="r"/>
  </p:transition>
  <p:timing>
    <p:tnLst>
      <p:par>
        <p:cTn xmlns:p14="http://schemas.microsoft.com/office/powerpoint/2007/7/12/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pPr lvl="1" algn="ctr" rtl="0">
              <a:spcBef>
                <a:spcPct val="0"/>
              </a:spcBef>
            </a:pPr>
            <a:r>
              <a:rPr lang="tr-TR" dirty="0" smtClean="0"/>
              <a:t>END-TO-END ACCESS METHOD</a:t>
            </a:r>
            <a:br>
              <a:rPr lang="tr-TR" dirty="0" smtClean="0"/>
            </a:br>
            <a:endParaRPr lang="tr-TR" dirty="0"/>
          </a:p>
        </p:txBody>
      </p:sp>
      <p:sp>
        <p:nvSpPr>
          <p:cNvPr id="3" name="2 İçerik Yer Tutucusu"/>
          <p:cNvSpPr>
            <a:spLocks noGrp="1"/>
          </p:cNvSpPr>
          <p:nvPr>
            <p:ph idx="1"/>
          </p:nvPr>
        </p:nvSpPr>
        <p:spPr>
          <a:xfrm>
            <a:off x="533400" y="5334000"/>
            <a:ext cx="8229600" cy="1066800"/>
          </a:xfrm>
        </p:spPr>
        <p:txBody>
          <a:bodyPr>
            <a:normAutofit fontScale="92500"/>
          </a:bodyPr>
          <a:lstStyle/>
          <a:p>
            <a:r>
              <a:rPr lang="en-US" dirty="0"/>
              <a:t>This provides the highest level of security because you can configure access control on the </a:t>
            </a:r>
            <a:r>
              <a:rPr lang="en-US" dirty="0" err="1"/>
              <a:t>DirectAccess</a:t>
            </a:r>
            <a:r>
              <a:rPr lang="en-US" dirty="0"/>
              <a:t> server</a:t>
            </a:r>
            <a:endParaRPr lang="tr-TR" dirty="0"/>
          </a:p>
        </p:txBody>
      </p:sp>
      <p:pic>
        <p:nvPicPr>
          <p:cNvPr id="2050" name="Picture 2" descr="E:\Users\kadirs\Desktop\DA2E.jpg"/>
          <p:cNvPicPr>
            <a:picLocks noChangeAspect="1" noChangeArrowheads="1"/>
          </p:cNvPicPr>
          <p:nvPr/>
        </p:nvPicPr>
        <p:blipFill>
          <a:blip r:embed="rId3"/>
          <a:srcRect/>
          <a:stretch>
            <a:fillRect/>
          </a:stretch>
        </p:blipFill>
        <p:spPr bwMode="auto">
          <a:xfrm>
            <a:off x="609600" y="1447800"/>
            <a:ext cx="8048625" cy="3543300"/>
          </a:xfrm>
          <a:prstGeom prst="rect">
            <a:avLst/>
          </a:prstGeom>
          <a:noFill/>
        </p:spPr>
      </p:pic>
    </p:spTree>
  </p:cSld>
  <p:clrMapOvr>
    <a:masterClrMapping/>
  </p:clrMapOvr>
  <p:transition xmlns:p14="http://schemas.microsoft.com/office/powerpoint/2007/7/12/main">
    <p:pull dir="r"/>
  </p:transition>
  <p:timing>
    <p:tnLst>
      <p:par>
        <p:cTn xmlns:p14="http://schemas.microsoft.com/office/powerpoint/2007/7/12/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pPr lvl="1" algn="ctr" rtl="0">
              <a:spcBef>
                <a:spcPct val="0"/>
              </a:spcBef>
            </a:pPr>
            <a:r>
              <a:rPr lang="tr-TR" dirty="0" smtClean="0"/>
              <a:t>END-TO-EDGE ACCESS METHOD</a:t>
            </a:r>
            <a:r>
              <a:rPr lang="en-US" dirty="0" smtClean="0"/>
              <a:t> </a:t>
            </a:r>
            <a:r>
              <a:rPr lang="tr-TR" dirty="0" smtClean="0"/>
              <a:t/>
            </a:r>
            <a:br>
              <a:rPr lang="tr-TR" dirty="0" smtClean="0"/>
            </a:br>
            <a:endParaRPr lang="tr-TR" dirty="0"/>
          </a:p>
        </p:txBody>
      </p:sp>
      <p:pic>
        <p:nvPicPr>
          <p:cNvPr id="1027" name="Picture 3" descr="E:\Users\kadirs\Desktop\Da4.jpg"/>
          <p:cNvPicPr>
            <a:picLocks noChangeAspect="1" noChangeArrowheads="1"/>
          </p:cNvPicPr>
          <p:nvPr/>
        </p:nvPicPr>
        <p:blipFill>
          <a:blip r:embed="rId2"/>
          <a:srcRect/>
          <a:stretch>
            <a:fillRect/>
          </a:stretch>
        </p:blipFill>
        <p:spPr bwMode="auto">
          <a:xfrm>
            <a:off x="533400" y="1371600"/>
            <a:ext cx="8048625" cy="3543300"/>
          </a:xfrm>
          <a:prstGeom prst="rect">
            <a:avLst/>
          </a:prstGeom>
          <a:noFill/>
        </p:spPr>
      </p:pic>
      <p:sp>
        <p:nvSpPr>
          <p:cNvPr id="4" name="Rectangle 3"/>
          <p:cNvSpPr/>
          <p:nvPr/>
        </p:nvSpPr>
        <p:spPr>
          <a:xfrm>
            <a:off x="762000" y="5410200"/>
            <a:ext cx="7772400" cy="830997"/>
          </a:xfrm>
          <a:prstGeom prst="rect">
            <a:avLst/>
          </a:prstGeom>
        </p:spPr>
        <p:txBody>
          <a:bodyPr wrap="square">
            <a:spAutoFit/>
          </a:bodyPr>
          <a:lstStyle/>
          <a:p>
            <a:r>
              <a:rPr lang="en-US" sz="2400" dirty="0" smtClean="0">
                <a:solidFill>
                  <a:schemeClr val="bg1"/>
                </a:solidFill>
                <a:latin typeface="+mn-lt"/>
              </a:rPr>
              <a:t>This architecture does not require IP</a:t>
            </a:r>
            <a:r>
              <a:rPr lang="tr-TR" sz="2400" dirty="0" smtClean="0">
                <a:solidFill>
                  <a:schemeClr val="bg1"/>
                </a:solidFill>
                <a:latin typeface="+mn-lt"/>
              </a:rPr>
              <a:t>S</a:t>
            </a:r>
            <a:r>
              <a:rPr lang="en-US" sz="2400" dirty="0" err="1" smtClean="0">
                <a:solidFill>
                  <a:schemeClr val="bg1"/>
                </a:solidFill>
                <a:latin typeface="+mn-lt"/>
              </a:rPr>
              <a:t>ec</a:t>
            </a:r>
            <a:r>
              <a:rPr lang="en-US" sz="2400" dirty="0" smtClean="0">
                <a:solidFill>
                  <a:schemeClr val="bg1"/>
                </a:solidFill>
                <a:latin typeface="+mn-lt"/>
              </a:rPr>
              <a:t> on the intranet and works with any IPv6-capable application servers</a:t>
            </a:r>
            <a:endParaRPr lang="tr-TR" sz="2400" dirty="0">
              <a:solidFill>
                <a:schemeClr val="bg1"/>
              </a:solidFill>
              <a:latin typeface="+mn-lt"/>
            </a:endParaRPr>
          </a:p>
        </p:txBody>
      </p:sp>
    </p:spTree>
  </p:cSld>
  <p:clrMapOvr>
    <a:masterClrMapping/>
  </p:clrMapOvr>
  <p:transition xmlns:p14="http://schemas.microsoft.com/office/powerpoint/2007/7/12/main">
    <p:pull dir="r"/>
  </p:transition>
  <p:timing>
    <p:tnLst>
      <p:par>
        <p:cTn xmlns:p14="http://schemas.microsoft.com/office/powerpoint/2007/7/12/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pPr algn="ctr"/>
            <a:r>
              <a:rPr lang="en-US" dirty="0" err="1" smtClean="0"/>
              <a:t>DirectAccess</a:t>
            </a:r>
            <a:r>
              <a:rPr lang="en-US" dirty="0" smtClean="0"/>
              <a:t> </a:t>
            </a:r>
            <a:r>
              <a:rPr lang="tr-TR" dirty="0" smtClean="0"/>
              <a:t/>
            </a:r>
            <a:br>
              <a:rPr lang="tr-TR" dirty="0" smtClean="0"/>
            </a:br>
            <a:r>
              <a:rPr lang="en-US" dirty="0" smtClean="0"/>
              <a:t>Connection Process</a:t>
            </a:r>
            <a:endParaRPr lang="tr-TR" dirty="0"/>
          </a:p>
        </p:txBody>
      </p:sp>
      <p:sp>
        <p:nvSpPr>
          <p:cNvPr id="3" name="İçerik Yer Tutucusu 2"/>
          <p:cNvSpPr>
            <a:spLocks noGrp="1"/>
          </p:cNvSpPr>
          <p:nvPr>
            <p:ph idx="1"/>
          </p:nvPr>
        </p:nvSpPr>
        <p:spPr/>
        <p:txBody>
          <a:bodyPr>
            <a:noAutofit/>
          </a:bodyPr>
          <a:lstStyle/>
          <a:p>
            <a:pPr>
              <a:buNone/>
            </a:pPr>
            <a:r>
              <a:rPr lang="en-US" sz="1800" dirty="0" err="1" smtClean="0"/>
              <a:t>DirectAccess</a:t>
            </a:r>
            <a:r>
              <a:rPr lang="en-US" sz="1800" dirty="0" smtClean="0"/>
              <a:t> clients use the following process to connect to intranet</a:t>
            </a:r>
            <a:r>
              <a:rPr lang="tr-TR" sz="1800" dirty="0" smtClean="0"/>
              <a:t> </a:t>
            </a:r>
            <a:r>
              <a:rPr lang="en-US" sz="1800" dirty="0" smtClean="0"/>
              <a:t>resources:</a:t>
            </a:r>
            <a:endParaRPr lang="tr-TR" sz="1800" dirty="0" smtClean="0"/>
          </a:p>
          <a:p>
            <a:pPr marL="514350" lvl="0" indent="-514350">
              <a:buFont typeface="+mj-lt"/>
              <a:buAutoNum type="arabicPeriod"/>
            </a:pPr>
            <a:r>
              <a:rPr lang="en-US" sz="1800" dirty="0" smtClean="0"/>
              <a:t>The </a:t>
            </a:r>
            <a:r>
              <a:rPr lang="en-US" sz="1800" dirty="0" err="1" smtClean="0"/>
              <a:t>DirectAccess</a:t>
            </a:r>
            <a:r>
              <a:rPr lang="en-US" sz="1800" dirty="0" smtClean="0"/>
              <a:t> client computer running Windows 7 detects that it is connected to a network.</a:t>
            </a:r>
            <a:endParaRPr lang="tr-TR" sz="1800" dirty="0" smtClean="0"/>
          </a:p>
          <a:p>
            <a:pPr marL="514350" lvl="0" indent="-514350">
              <a:buFont typeface="+mj-lt"/>
              <a:buAutoNum type="arabicPeriod"/>
            </a:pPr>
            <a:r>
              <a:rPr lang="en-US" sz="1800" dirty="0" smtClean="0"/>
              <a:t>The </a:t>
            </a:r>
            <a:r>
              <a:rPr lang="en-US" sz="1800" dirty="0" err="1" smtClean="0"/>
              <a:t>DirectAccess</a:t>
            </a:r>
            <a:r>
              <a:rPr lang="en-US" sz="1800" dirty="0" smtClean="0"/>
              <a:t> client computer attempts to connect to an intranet website that an administrator specified during </a:t>
            </a:r>
            <a:r>
              <a:rPr lang="en-US" sz="1800" dirty="0" err="1" smtClean="0"/>
              <a:t>DirectAccess</a:t>
            </a:r>
            <a:r>
              <a:rPr lang="en-US" sz="1800" dirty="0" smtClean="0"/>
              <a:t> configuration. </a:t>
            </a:r>
            <a:endParaRPr lang="tr-TR" sz="1800" dirty="0" smtClean="0"/>
          </a:p>
          <a:p>
            <a:pPr marL="914400" lvl="1" indent="-514350"/>
            <a:r>
              <a:rPr lang="en-US" sz="1800" dirty="0" smtClean="0"/>
              <a:t>If the website is available, the </a:t>
            </a:r>
            <a:r>
              <a:rPr lang="en-US" sz="1800" dirty="0" err="1" smtClean="0"/>
              <a:t>DirectAccess</a:t>
            </a:r>
            <a:r>
              <a:rPr lang="en-US" sz="1800" dirty="0" smtClean="0"/>
              <a:t> client determines that it is already connected to the intranet, and the </a:t>
            </a:r>
            <a:r>
              <a:rPr lang="en-US" sz="1800" dirty="0" err="1" smtClean="0"/>
              <a:t>DirectAccess</a:t>
            </a:r>
            <a:r>
              <a:rPr lang="en-US" sz="1800" dirty="0" smtClean="0"/>
              <a:t> connection process stops. </a:t>
            </a:r>
            <a:endParaRPr lang="tr-TR" sz="1800" dirty="0" smtClean="0"/>
          </a:p>
          <a:p>
            <a:pPr marL="914400" lvl="1" indent="-514350"/>
            <a:r>
              <a:rPr lang="en-US" sz="1800" dirty="0" smtClean="0"/>
              <a:t>If the website is not available, the </a:t>
            </a:r>
            <a:r>
              <a:rPr lang="en-US" sz="1800" dirty="0" err="1" smtClean="0"/>
              <a:t>DirectAccess</a:t>
            </a:r>
            <a:r>
              <a:rPr lang="en-US" sz="1800" dirty="0" smtClean="0"/>
              <a:t> client determines that it is connected to the Internet and the </a:t>
            </a:r>
            <a:r>
              <a:rPr lang="en-US" sz="1800" dirty="0" err="1" smtClean="0"/>
              <a:t>DirectAccess</a:t>
            </a:r>
            <a:r>
              <a:rPr lang="en-US" sz="1800" dirty="0" smtClean="0"/>
              <a:t> connection process continues. </a:t>
            </a:r>
            <a:endParaRPr lang="tr-TR" sz="1800" dirty="0" smtClean="0"/>
          </a:p>
          <a:p>
            <a:pPr marL="514350" lvl="0" indent="-514350">
              <a:buFont typeface="+mj-lt"/>
              <a:buAutoNum type="arabicPeriod"/>
            </a:pPr>
            <a:r>
              <a:rPr lang="en-US" sz="1800" dirty="0" smtClean="0"/>
              <a:t>The </a:t>
            </a:r>
            <a:r>
              <a:rPr lang="en-US" sz="1800" dirty="0" err="1" smtClean="0"/>
              <a:t>DirectAccess</a:t>
            </a:r>
            <a:r>
              <a:rPr lang="en-US" sz="1800" dirty="0" smtClean="0"/>
              <a:t> client computer connects to the </a:t>
            </a:r>
            <a:r>
              <a:rPr lang="en-US" sz="1800" dirty="0" err="1" smtClean="0"/>
              <a:t>DirectAccess</a:t>
            </a:r>
            <a:r>
              <a:rPr lang="en-US" sz="1800" dirty="0" smtClean="0"/>
              <a:t> server using IPv6 and </a:t>
            </a:r>
            <a:r>
              <a:rPr lang="en-US" sz="1800" dirty="0" err="1" smtClean="0"/>
              <a:t>IPsec</a:t>
            </a:r>
            <a:r>
              <a:rPr lang="en-US" sz="1800" dirty="0" smtClean="0"/>
              <a:t>. If a native IPv6 network isn’t available, the client establishes an IPv6-over-IPv4 tunnel using 6to4 or </a:t>
            </a:r>
            <a:r>
              <a:rPr lang="en-US" sz="1800" dirty="0" err="1" smtClean="0"/>
              <a:t>Teredo</a:t>
            </a:r>
            <a:r>
              <a:rPr lang="en-US" sz="1800" dirty="0" smtClean="0"/>
              <a:t>. The user does not have to be logged in for this step to complete.</a:t>
            </a:r>
            <a:endParaRPr lang="tr-TR" sz="1800" dirty="0" smtClean="0"/>
          </a:p>
          <a:p>
            <a:endParaRPr lang="tr-TR" sz="1800" dirty="0"/>
          </a:p>
        </p:txBody>
      </p:sp>
    </p:spTree>
  </p:cSld>
  <p:clrMapOvr>
    <a:masterClrMapping/>
  </p:clrMapOvr>
  <p:transition xmlns:p14="http://schemas.microsoft.com/office/powerpoint/2007/7/12/main">
    <p:pull dir="r"/>
  </p:transition>
  <p:timing>
    <p:tnLst>
      <p:par>
        <p:cTn xmlns:p14="http://schemas.microsoft.com/office/powerpoint/2007/7/12/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pPr algn="ctr"/>
            <a:r>
              <a:rPr lang="en-US" dirty="0" err="1" smtClean="0"/>
              <a:t>DirectAccess</a:t>
            </a:r>
            <a:r>
              <a:rPr lang="en-US" dirty="0" smtClean="0"/>
              <a:t> </a:t>
            </a:r>
            <a:r>
              <a:rPr lang="tr-TR" dirty="0" smtClean="0"/>
              <a:t/>
            </a:r>
            <a:br>
              <a:rPr lang="tr-TR" dirty="0" smtClean="0"/>
            </a:br>
            <a:r>
              <a:rPr lang="en-US" dirty="0" smtClean="0"/>
              <a:t>Connection Process</a:t>
            </a:r>
            <a:r>
              <a:rPr lang="tr-TR" dirty="0" smtClean="0"/>
              <a:t> (2)</a:t>
            </a:r>
            <a:endParaRPr lang="tr-TR" dirty="0"/>
          </a:p>
        </p:txBody>
      </p:sp>
      <p:sp>
        <p:nvSpPr>
          <p:cNvPr id="3" name="İçerik Yer Tutucusu 2"/>
          <p:cNvSpPr>
            <a:spLocks noGrp="1"/>
          </p:cNvSpPr>
          <p:nvPr>
            <p:ph idx="1"/>
          </p:nvPr>
        </p:nvSpPr>
        <p:spPr>
          <a:xfrm>
            <a:off x="469900" y="1600200"/>
            <a:ext cx="8369300" cy="4449763"/>
          </a:xfrm>
        </p:spPr>
        <p:txBody>
          <a:bodyPr>
            <a:noAutofit/>
          </a:bodyPr>
          <a:lstStyle/>
          <a:p>
            <a:pPr marL="457200" lvl="0" indent="-457200">
              <a:buFont typeface="+mj-lt"/>
              <a:buAutoNum type="arabicPeriod" startAt="4"/>
            </a:pPr>
            <a:r>
              <a:rPr lang="en-US" sz="1800" dirty="0" smtClean="0"/>
              <a:t>If a firewall or proxy server prevents the client computer using 6to4 or </a:t>
            </a:r>
            <a:r>
              <a:rPr lang="en-US" sz="1800" dirty="0" err="1" smtClean="0"/>
              <a:t>Teredo</a:t>
            </a:r>
            <a:r>
              <a:rPr lang="en-US" sz="1800" dirty="0" smtClean="0"/>
              <a:t> from connecting to the </a:t>
            </a:r>
            <a:r>
              <a:rPr lang="en-US" sz="1800" dirty="0" err="1" smtClean="0"/>
              <a:t>DirectAccess</a:t>
            </a:r>
            <a:r>
              <a:rPr lang="en-US" sz="1800" dirty="0" smtClean="0"/>
              <a:t> server, the client automatically attempts to connect using the IP-HTTPS protocol, which uses a Secure Sockets Layer (SSL) connection to ensure connectivity.</a:t>
            </a:r>
            <a:endParaRPr lang="tr-TR" sz="1800" dirty="0" smtClean="0"/>
          </a:p>
          <a:p>
            <a:pPr marL="457200" lvl="0" indent="-457200">
              <a:buFont typeface="+mj-lt"/>
              <a:buAutoNum type="arabicPeriod" startAt="4"/>
            </a:pPr>
            <a:r>
              <a:rPr lang="en-US" sz="1800" dirty="0" smtClean="0"/>
              <a:t>As part of establishing the IP</a:t>
            </a:r>
            <a:r>
              <a:rPr lang="tr-TR" sz="1800" dirty="0" smtClean="0"/>
              <a:t>S</a:t>
            </a:r>
            <a:r>
              <a:rPr lang="en-US" sz="1800" dirty="0" err="1" smtClean="0"/>
              <a:t>ec</a:t>
            </a:r>
            <a:r>
              <a:rPr lang="en-US" sz="1800" dirty="0" smtClean="0"/>
              <a:t> session, the </a:t>
            </a:r>
            <a:r>
              <a:rPr lang="en-US" sz="1800" dirty="0" err="1" smtClean="0"/>
              <a:t>DirectAccess</a:t>
            </a:r>
            <a:r>
              <a:rPr lang="en-US" sz="1800" dirty="0" smtClean="0"/>
              <a:t> client and server authenticate each other using computer certificates for authentication. </a:t>
            </a:r>
            <a:endParaRPr lang="tr-TR" sz="1800" dirty="0" smtClean="0"/>
          </a:p>
          <a:p>
            <a:pPr marL="457200" lvl="0" indent="-457200">
              <a:buFont typeface="+mj-lt"/>
              <a:buAutoNum type="arabicPeriod" startAt="4"/>
            </a:pPr>
            <a:r>
              <a:rPr lang="en-US" sz="1800" dirty="0" smtClean="0"/>
              <a:t>By validating Active Directory® group memberships, the </a:t>
            </a:r>
            <a:r>
              <a:rPr lang="en-US" sz="1800" dirty="0" err="1" smtClean="0"/>
              <a:t>DirectAccess</a:t>
            </a:r>
            <a:r>
              <a:rPr lang="en-US" sz="1800" dirty="0" smtClean="0"/>
              <a:t> server verifies that the computer and user are authorized to connect using </a:t>
            </a:r>
            <a:r>
              <a:rPr lang="en-US" sz="1800" dirty="0" err="1" smtClean="0"/>
              <a:t>DirectAccess</a:t>
            </a:r>
            <a:r>
              <a:rPr lang="en-US" sz="1800" dirty="0" smtClean="0"/>
              <a:t>.</a:t>
            </a:r>
            <a:endParaRPr lang="tr-TR" sz="1800" dirty="0" smtClean="0"/>
          </a:p>
          <a:p>
            <a:pPr marL="457200" lvl="0" indent="-457200">
              <a:buFont typeface="+mj-lt"/>
              <a:buAutoNum type="arabicPeriod" startAt="4"/>
            </a:pPr>
            <a:r>
              <a:rPr lang="en-US" sz="1800" dirty="0" smtClean="0"/>
              <a:t>If Network Access Protection (NAP</a:t>
            </a:r>
            <a:r>
              <a:rPr lang="tr-TR" sz="1800" dirty="0" smtClean="0"/>
              <a:t>) </a:t>
            </a:r>
            <a:r>
              <a:rPr lang="en-US" sz="1800" dirty="0" smtClean="0"/>
              <a:t>is enabled and configured for health validation, the </a:t>
            </a:r>
            <a:r>
              <a:rPr lang="en-US" sz="1800" dirty="0" err="1" smtClean="0"/>
              <a:t>DirectAccess</a:t>
            </a:r>
            <a:r>
              <a:rPr lang="en-US" sz="1800" dirty="0" smtClean="0"/>
              <a:t> client obtains a health certificate from a Health Registration Authority (HRA) located on the Internet </a:t>
            </a:r>
            <a:r>
              <a:rPr lang="tr-TR" sz="1800" dirty="0" err="1" smtClean="0"/>
              <a:t>and</a:t>
            </a:r>
            <a:r>
              <a:rPr lang="tr-TR" sz="1800" dirty="0" smtClean="0"/>
              <a:t> </a:t>
            </a:r>
            <a:r>
              <a:rPr lang="en-US" sz="1800" dirty="0" smtClean="0"/>
              <a:t>submits its health certificate for authentication. </a:t>
            </a:r>
            <a:endParaRPr lang="tr-TR" sz="1800" dirty="0" smtClean="0"/>
          </a:p>
          <a:p>
            <a:pPr marL="457200" lvl="0" indent="-457200">
              <a:buFont typeface="+mj-lt"/>
              <a:buAutoNum type="arabicPeriod" startAt="4"/>
            </a:pPr>
            <a:r>
              <a:rPr lang="en-US" sz="1800" dirty="0" smtClean="0"/>
              <a:t>The </a:t>
            </a:r>
            <a:r>
              <a:rPr lang="en-US" sz="1800" dirty="0" err="1" smtClean="0"/>
              <a:t>DirectAccess</a:t>
            </a:r>
            <a:r>
              <a:rPr lang="en-US" sz="1800" dirty="0" smtClean="0"/>
              <a:t> server begins forwarding traffic from the </a:t>
            </a:r>
            <a:r>
              <a:rPr lang="en-US" sz="1800" dirty="0" err="1" smtClean="0"/>
              <a:t>DirectAccess</a:t>
            </a:r>
            <a:r>
              <a:rPr lang="en-US" sz="1800" dirty="0" smtClean="0"/>
              <a:t> client to the intranet resources to which the user has been granted access.</a:t>
            </a:r>
            <a:endParaRPr lang="tr-TR" sz="1800" dirty="0" smtClean="0"/>
          </a:p>
          <a:p>
            <a:pPr marL="457200" lvl="0" indent="-457200">
              <a:buFont typeface="+mj-lt"/>
              <a:buAutoNum type="arabicPeriod" startAt="4"/>
            </a:pPr>
            <a:endParaRPr lang="tr-TR" sz="1800" dirty="0" smtClean="0"/>
          </a:p>
          <a:p>
            <a:pPr marL="514350" indent="-514350">
              <a:buFont typeface="+mj-lt"/>
              <a:buAutoNum type="arabicPeriod" startAt="4"/>
            </a:pPr>
            <a:endParaRPr lang="tr-TR" sz="1800" dirty="0"/>
          </a:p>
        </p:txBody>
      </p:sp>
    </p:spTree>
  </p:cSld>
  <p:clrMapOvr>
    <a:masterClrMapping/>
  </p:clrMapOvr>
  <p:transition xmlns:p14="http://schemas.microsoft.com/office/powerpoint/2007/7/12/main">
    <p:pull dir="r"/>
  </p:transition>
  <p:timing>
    <p:tnLst>
      <p:par>
        <p:cTn xmlns:p14="http://schemas.microsoft.com/office/powerpoint/2007/7/12/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pPr algn="ctr"/>
            <a:r>
              <a:rPr lang="tr-TR" dirty="0" err="1" smtClean="0"/>
              <a:t>DirectAccess</a:t>
            </a:r>
            <a:r>
              <a:rPr lang="tr-TR" dirty="0" smtClean="0"/>
              <a:t> is </a:t>
            </a:r>
            <a:r>
              <a:rPr lang="tr-TR" dirty="0" err="1" smtClean="0"/>
              <a:t>Customizable</a:t>
            </a:r>
            <a:endParaRPr lang="tr-TR" dirty="0"/>
          </a:p>
        </p:txBody>
      </p:sp>
      <p:sp>
        <p:nvSpPr>
          <p:cNvPr id="3" name="İçerik Yer Tutucusu 2"/>
          <p:cNvSpPr>
            <a:spLocks noGrp="1"/>
          </p:cNvSpPr>
          <p:nvPr>
            <p:ph idx="1"/>
          </p:nvPr>
        </p:nvSpPr>
        <p:spPr>
          <a:xfrm>
            <a:off x="469900" y="1524000"/>
            <a:ext cx="8445500" cy="4525963"/>
          </a:xfrm>
        </p:spPr>
        <p:txBody>
          <a:bodyPr>
            <a:noAutofit/>
          </a:bodyPr>
          <a:lstStyle/>
          <a:p>
            <a:r>
              <a:rPr lang="tr-TR" sz="2400" dirty="0" smtClean="0"/>
              <a:t>At </a:t>
            </a:r>
            <a:r>
              <a:rPr lang="tr-TR" sz="2400" dirty="0" err="1" smtClean="0"/>
              <a:t>default</a:t>
            </a:r>
            <a:r>
              <a:rPr lang="tr-TR" sz="2400" dirty="0" smtClean="0"/>
              <a:t>, </a:t>
            </a:r>
            <a:r>
              <a:rPr lang="tr-TR" sz="2400" dirty="0" err="1" smtClean="0"/>
              <a:t>DirectAccess</a:t>
            </a:r>
            <a:r>
              <a:rPr lang="tr-TR" sz="2400" dirty="0" smtClean="0"/>
              <a:t> </a:t>
            </a:r>
            <a:r>
              <a:rPr lang="en-US" sz="2400" dirty="0" smtClean="0"/>
              <a:t>separate</a:t>
            </a:r>
            <a:r>
              <a:rPr lang="tr-TR" sz="2400" dirty="0" smtClean="0"/>
              <a:t>s</a:t>
            </a:r>
            <a:r>
              <a:rPr lang="en-US" sz="2400" dirty="0" smtClean="0"/>
              <a:t> intranet traffic to the intranet from Internet traffic</a:t>
            </a:r>
            <a:r>
              <a:rPr lang="tr-TR" sz="2400" dirty="0" smtClean="0"/>
              <a:t> </a:t>
            </a:r>
            <a:r>
              <a:rPr lang="en-US" sz="2400" dirty="0" smtClean="0"/>
              <a:t>to reduce unnecessary traffic on the corporate network</a:t>
            </a:r>
            <a:r>
              <a:rPr lang="tr-TR" sz="2400" dirty="0" smtClean="0"/>
              <a:t>. But it </a:t>
            </a:r>
            <a:r>
              <a:rPr lang="tr-TR" sz="2400" dirty="0" err="1" smtClean="0"/>
              <a:t>allows</a:t>
            </a:r>
            <a:r>
              <a:rPr lang="tr-TR" sz="2400" dirty="0" smtClean="0"/>
              <a:t> </a:t>
            </a:r>
            <a:r>
              <a:rPr lang="tr-TR" sz="2400" dirty="0" err="1" smtClean="0"/>
              <a:t>further</a:t>
            </a:r>
            <a:r>
              <a:rPr lang="tr-TR" sz="2400" dirty="0" smtClean="0"/>
              <a:t> </a:t>
            </a:r>
            <a:r>
              <a:rPr lang="tr-TR" sz="2400" dirty="0" err="1" smtClean="0"/>
              <a:t>customization</a:t>
            </a:r>
            <a:r>
              <a:rPr lang="tr-TR" sz="2400" dirty="0" smtClean="0"/>
              <a:t> </a:t>
            </a:r>
            <a:r>
              <a:rPr lang="tr-TR" sz="2400" dirty="0" err="1" smtClean="0"/>
              <a:t>like</a:t>
            </a:r>
            <a:r>
              <a:rPr lang="tr-TR" sz="2400" dirty="0" smtClean="0"/>
              <a:t> </a:t>
            </a:r>
            <a:r>
              <a:rPr lang="tr-TR" sz="2400" dirty="0" err="1" smtClean="0"/>
              <a:t>the</a:t>
            </a:r>
            <a:r>
              <a:rPr lang="tr-TR" sz="2400" dirty="0" smtClean="0"/>
              <a:t> </a:t>
            </a:r>
            <a:r>
              <a:rPr lang="tr-TR" sz="2400" dirty="0" err="1" smtClean="0"/>
              <a:t>ones</a:t>
            </a:r>
            <a:r>
              <a:rPr lang="tr-TR" sz="2400" dirty="0" smtClean="0"/>
              <a:t> </a:t>
            </a:r>
            <a:r>
              <a:rPr lang="tr-TR" sz="2400" dirty="0" err="1" smtClean="0"/>
              <a:t>below</a:t>
            </a:r>
            <a:r>
              <a:rPr lang="tr-TR" sz="2400" dirty="0" smtClean="0"/>
              <a:t>, </a:t>
            </a:r>
            <a:r>
              <a:rPr lang="tr-TR" sz="2400" dirty="0" err="1" smtClean="0"/>
              <a:t>using</a:t>
            </a:r>
            <a:r>
              <a:rPr lang="tr-TR" sz="2400" dirty="0" smtClean="0"/>
              <a:t> firewall </a:t>
            </a:r>
            <a:r>
              <a:rPr lang="tr-TR" sz="2400" dirty="0" err="1" smtClean="0"/>
              <a:t>policies</a:t>
            </a:r>
            <a:r>
              <a:rPr lang="tr-TR" sz="2400" dirty="0" smtClean="0"/>
              <a:t>:</a:t>
            </a:r>
          </a:p>
          <a:p>
            <a:pPr>
              <a:buNone/>
            </a:pPr>
            <a:endParaRPr lang="tr-TR" sz="2400" dirty="0" smtClean="0"/>
          </a:p>
          <a:p>
            <a:pPr lvl="1"/>
            <a:r>
              <a:rPr lang="en-US" sz="2000" dirty="0" smtClean="0"/>
              <a:t>Allow client computers to connect to the entire Internet, but only one specific subnet on the intranet.</a:t>
            </a:r>
            <a:endParaRPr lang="tr-TR" sz="2000" dirty="0" smtClean="0"/>
          </a:p>
          <a:p>
            <a:pPr lvl="1"/>
            <a:r>
              <a:rPr lang="en-US" sz="2000" dirty="0" smtClean="0"/>
              <a:t>Allow client computers to connect directly to the Internet using Internet Explorer, but send traffic for all other applications through the intranet.</a:t>
            </a:r>
            <a:endParaRPr lang="tr-TR" sz="2000" dirty="0" smtClean="0"/>
          </a:p>
          <a:p>
            <a:pPr lvl="1"/>
            <a:r>
              <a:rPr lang="en-US" sz="2000" dirty="0" smtClean="0"/>
              <a:t>Prevent intranet applications from sending communications to the Internet by restricting them to specific servers on your intranet.</a:t>
            </a:r>
            <a:endParaRPr lang="tr-TR" sz="2000" dirty="0" smtClean="0"/>
          </a:p>
          <a:p>
            <a:endParaRPr lang="tr-TR" sz="2400" dirty="0"/>
          </a:p>
        </p:txBody>
      </p:sp>
    </p:spTree>
  </p:cSld>
  <p:clrMapOvr>
    <a:masterClrMapping/>
  </p:clrMapOvr>
  <p:transition xmlns:p14="http://schemas.microsoft.com/office/powerpoint/2007/7/12/main">
    <p:pull dir="r"/>
  </p:transition>
  <p:timing>
    <p:tnLst>
      <p:par>
        <p:cTn xmlns:p14="http://schemas.microsoft.com/office/powerpoint/2007/7/12/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pPr algn="ctr"/>
            <a:r>
              <a:rPr lang="tr-TR" dirty="0" err="1" smtClean="0"/>
              <a:t>DirectAccess</a:t>
            </a:r>
            <a:r>
              <a:rPr lang="tr-TR" dirty="0" smtClean="0"/>
              <a:t> </a:t>
            </a:r>
            <a:r>
              <a:rPr lang="tr-TR" dirty="0" err="1" smtClean="0"/>
              <a:t>and</a:t>
            </a:r>
            <a:r>
              <a:rPr lang="tr-TR" dirty="0" smtClean="0"/>
              <a:t> IPV6</a:t>
            </a:r>
            <a:endParaRPr lang="tr-TR" dirty="0"/>
          </a:p>
        </p:txBody>
      </p:sp>
      <p:sp>
        <p:nvSpPr>
          <p:cNvPr id="3" name="İçerik Yer Tutucusu 2"/>
          <p:cNvSpPr>
            <a:spLocks noGrp="1"/>
          </p:cNvSpPr>
          <p:nvPr>
            <p:ph idx="1"/>
          </p:nvPr>
        </p:nvSpPr>
        <p:spPr/>
        <p:txBody>
          <a:bodyPr>
            <a:normAutofit/>
          </a:bodyPr>
          <a:lstStyle/>
          <a:p>
            <a:r>
              <a:rPr lang="en-US" dirty="0" err="1" smtClean="0"/>
              <a:t>DirectAccess</a:t>
            </a:r>
            <a:r>
              <a:rPr lang="en-US" dirty="0" smtClean="0"/>
              <a:t> requires the use of IPv6 so that </a:t>
            </a:r>
            <a:r>
              <a:rPr lang="en-US" dirty="0" err="1" smtClean="0"/>
              <a:t>DirectAccess</a:t>
            </a:r>
            <a:r>
              <a:rPr lang="en-US" dirty="0" smtClean="0"/>
              <a:t> clients have globally routable addresses. </a:t>
            </a:r>
            <a:endParaRPr lang="tr-TR" dirty="0" smtClean="0"/>
          </a:p>
          <a:p>
            <a:endParaRPr lang="tr-TR" dirty="0" smtClean="0"/>
          </a:p>
          <a:p>
            <a:r>
              <a:rPr lang="en-US" dirty="0" smtClean="0"/>
              <a:t>For organizations that are already using a native IPv6 infrastructure, </a:t>
            </a:r>
            <a:r>
              <a:rPr lang="en-US" dirty="0" err="1" smtClean="0"/>
              <a:t>DirectAccess</a:t>
            </a:r>
            <a:r>
              <a:rPr lang="en-US" dirty="0" smtClean="0"/>
              <a:t> seamlessly extends the existing infrastructure to </a:t>
            </a:r>
            <a:r>
              <a:rPr lang="en-US" dirty="0" err="1" smtClean="0"/>
              <a:t>DirectAccess</a:t>
            </a:r>
            <a:r>
              <a:rPr lang="en-US" dirty="0" smtClean="0"/>
              <a:t> client computers, and those client computers can still access Internet resources using IPv4.</a:t>
            </a:r>
            <a:endParaRPr lang="tr-TR" dirty="0" smtClean="0"/>
          </a:p>
          <a:p>
            <a:endParaRPr lang="tr-TR" dirty="0"/>
          </a:p>
        </p:txBody>
      </p:sp>
    </p:spTree>
  </p:cSld>
  <p:clrMapOvr>
    <a:masterClrMapping/>
  </p:clrMapOvr>
  <p:transition xmlns:p14="http://schemas.microsoft.com/office/powerpoint/2007/7/12/main">
    <p:pull dir="r"/>
  </p:transition>
  <p:timing>
    <p:tnLst>
      <p:par>
        <p:cTn xmlns:p14="http://schemas.microsoft.com/office/powerpoint/2007/7/12/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pPr algn="ctr"/>
            <a:r>
              <a:rPr lang="tr-TR" dirty="0" err="1" smtClean="0"/>
              <a:t>DirectAccess</a:t>
            </a:r>
            <a:r>
              <a:rPr lang="tr-TR" dirty="0" smtClean="0"/>
              <a:t> </a:t>
            </a:r>
            <a:r>
              <a:rPr lang="tr-TR" dirty="0" err="1" smtClean="0"/>
              <a:t>and</a:t>
            </a:r>
            <a:r>
              <a:rPr lang="tr-TR" dirty="0" smtClean="0"/>
              <a:t> IPv6 (2)</a:t>
            </a:r>
            <a:endParaRPr lang="tr-TR" dirty="0"/>
          </a:p>
        </p:txBody>
      </p:sp>
      <p:sp>
        <p:nvSpPr>
          <p:cNvPr id="3" name="İçerik Yer Tutucusu 2"/>
          <p:cNvSpPr>
            <a:spLocks noGrp="1"/>
          </p:cNvSpPr>
          <p:nvPr>
            <p:ph idx="1"/>
          </p:nvPr>
        </p:nvSpPr>
        <p:spPr/>
        <p:txBody>
          <a:bodyPr>
            <a:normAutofit fontScale="92500" lnSpcReduction="20000"/>
          </a:bodyPr>
          <a:lstStyle/>
          <a:p>
            <a:r>
              <a:rPr lang="en-US" dirty="0" smtClean="0"/>
              <a:t>For organizations that have not yet begun deploying IPv6, </a:t>
            </a:r>
            <a:r>
              <a:rPr lang="en-US" dirty="0" err="1" smtClean="0"/>
              <a:t>DirectAccess</a:t>
            </a:r>
            <a:r>
              <a:rPr lang="en-US" dirty="0" smtClean="0"/>
              <a:t> provides a straightforward way to begin IPv6 deployment </a:t>
            </a:r>
            <a:r>
              <a:rPr lang="en-US" u="sng" dirty="0" smtClean="0"/>
              <a:t>without requiring an infrastructure upgrade</a:t>
            </a:r>
            <a:r>
              <a:rPr lang="en-US" dirty="0" smtClean="0"/>
              <a:t>. </a:t>
            </a:r>
            <a:endParaRPr lang="tr-TR" dirty="0" smtClean="0"/>
          </a:p>
          <a:p>
            <a:endParaRPr lang="tr-TR" dirty="0" smtClean="0"/>
          </a:p>
          <a:p>
            <a:r>
              <a:rPr lang="en-US" dirty="0" smtClean="0"/>
              <a:t>You can use the 6to4 and </a:t>
            </a:r>
            <a:r>
              <a:rPr lang="en-US" dirty="0" err="1" smtClean="0"/>
              <a:t>Teredo</a:t>
            </a:r>
            <a:r>
              <a:rPr lang="en-US" dirty="0" smtClean="0"/>
              <a:t> IPv6 transition technologies for connectivity across the IPv4 Internet and the ISATAP IPv6 transition technology so that </a:t>
            </a:r>
            <a:r>
              <a:rPr lang="en-US" dirty="0" err="1" smtClean="0"/>
              <a:t>DirectAccess</a:t>
            </a:r>
            <a:r>
              <a:rPr lang="en-US" dirty="0" smtClean="0"/>
              <a:t> clients can access IPv6-capable resources across your IPv4-only intranet. </a:t>
            </a:r>
            <a:endParaRPr lang="tr-TR" dirty="0" smtClean="0"/>
          </a:p>
          <a:p>
            <a:endParaRPr lang="tr-TR" dirty="0" smtClean="0"/>
          </a:p>
          <a:p>
            <a:r>
              <a:rPr lang="en-US" dirty="0" smtClean="0"/>
              <a:t>Additionally, you can deploy a Network Address Translation-Protocol Translation (NAT-PT) device so that </a:t>
            </a:r>
            <a:r>
              <a:rPr lang="en-US" dirty="0" err="1" smtClean="0"/>
              <a:t>DirectAccess</a:t>
            </a:r>
            <a:r>
              <a:rPr lang="en-US" dirty="0" smtClean="0"/>
              <a:t> client computers can access resources on your intranet that do not yet support IPv6</a:t>
            </a:r>
            <a:endParaRPr lang="tr-TR" dirty="0"/>
          </a:p>
        </p:txBody>
      </p:sp>
    </p:spTree>
  </p:cSld>
  <p:clrMapOvr>
    <a:masterClrMapping/>
  </p:clrMapOvr>
  <p:transition xmlns:p14="http://schemas.microsoft.com/office/powerpoint/2007/7/12/main">
    <p:pull dir="r"/>
  </p:transition>
  <p:timing>
    <p:tnLst>
      <p:par>
        <p:cTn xmlns:p14="http://schemas.microsoft.com/office/powerpoint/2007/7/12/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pPr algn="ctr"/>
            <a:r>
              <a:rPr lang="tr-TR" dirty="0" smtClean="0"/>
              <a:t>IPv6 </a:t>
            </a:r>
            <a:r>
              <a:rPr lang="tr-TR" dirty="0" err="1" smtClean="0"/>
              <a:t>Transition</a:t>
            </a:r>
            <a:r>
              <a:rPr lang="tr-TR" dirty="0" smtClean="0"/>
              <a:t> Technologies</a:t>
            </a:r>
            <a:endParaRPr lang="tr-TR" dirty="0"/>
          </a:p>
        </p:txBody>
      </p:sp>
      <p:sp>
        <p:nvSpPr>
          <p:cNvPr id="3" name="İçerik Yer Tutucusu 2"/>
          <p:cNvSpPr>
            <a:spLocks noGrp="1"/>
          </p:cNvSpPr>
          <p:nvPr>
            <p:ph idx="1"/>
          </p:nvPr>
        </p:nvSpPr>
        <p:spPr/>
        <p:txBody>
          <a:bodyPr>
            <a:normAutofit fontScale="92500" lnSpcReduction="10000"/>
          </a:bodyPr>
          <a:lstStyle/>
          <a:p>
            <a:r>
              <a:rPr lang="en-US" dirty="0" err="1" smtClean="0"/>
              <a:t>Teredo</a:t>
            </a:r>
            <a:r>
              <a:rPr lang="en-US" dirty="0" smtClean="0"/>
              <a:t>, 6to4, and the Intra-Site Automatic Tunnel Addressing Protocol (ISATAP) are examples of IPv6 transition technologies.</a:t>
            </a:r>
            <a:endParaRPr lang="tr-TR" dirty="0" smtClean="0"/>
          </a:p>
          <a:p>
            <a:endParaRPr lang="tr-TR" dirty="0" smtClean="0"/>
          </a:p>
          <a:p>
            <a:r>
              <a:rPr lang="en-US" dirty="0" smtClean="0"/>
              <a:t> </a:t>
            </a:r>
            <a:r>
              <a:rPr lang="en-US" u="sng" dirty="0" smtClean="0"/>
              <a:t>These technologies allow you to use IPv6 even if your </a:t>
            </a:r>
            <a:r>
              <a:rPr lang="en-US" u="sng" dirty="0" err="1" smtClean="0"/>
              <a:t>DirectAccess</a:t>
            </a:r>
            <a:r>
              <a:rPr lang="en-US" u="sng" dirty="0" smtClean="0"/>
              <a:t> clients are on the IPv4 Internet and your network infrastructure does not yet support native IPv6 routing</a:t>
            </a:r>
            <a:endParaRPr lang="tr-TR" u="sng" dirty="0" smtClean="0"/>
          </a:p>
          <a:p>
            <a:endParaRPr lang="tr-TR" dirty="0" smtClean="0"/>
          </a:p>
          <a:p>
            <a:r>
              <a:rPr lang="tr-TR" dirty="0" err="1" smtClean="0"/>
              <a:t>Please</a:t>
            </a:r>
            <a:r>
              <a:rPr lang="tr-TR" dirty="0" smtClean="0"/>
              <a:t> </a:t>
            </a:r>
            <a:r>
              <a:rPr lang="tr-TR" dirty="0" err="1" smtClean="0"/>
              <a:t>see</a:t>
            </a:r>
            <a:r>
              <a:rPr lang="tr-TR" dirty="0" smtClean="0"/>
              <a:t> </a:t>
            </a:r>
            <a:r>
              <a:rPr lang="tr-TR" dirty="0" err="1" smtClean="0"/>
              <a:t>the</a:t>
            </a:r>
            <a:r>
              <a:rPr lang="tr-TR" dirty="0" smtClean="0"/>
              <a:t> </a:t>
            </a:r>
            <a:r>
              <a:rPr lang="tr-TR" dirty="0" err="1" smtClean="0"/>
              <a:t>following</a:t>
            </a:r>
            <a:r>
              <a:rPr lang="tr-TR" dirty="0" smtClean="0"/>
              <a:t> </a:t>
            </a:r>
            <a:r>
              <a:rPr lang="tr-TR" dirty="0" err="1" smtClean="0"/>
              <a:t>two</a:t>
            </a:r>
            <a:r>
              <a:rPr lang="tr-TR" dirty="0" smtClean="0"/>
              <a:t> </a:t>
            </a:r>
            <a:r>
              <a:rPr lang="tr-TR" dirty="0" err="1" smtClean="0"/>
              <a:t>slides</a:t>
            </a:r>
            <a:r>
              <a:rPr lang="tr-TR" dirty="0" smtClean="0"/>
              <a:t> </a:t>
            </a:r>
            <a:r>
              <a:rPr lang="tr-TR" dirty="0" err="1" smtClean="0"/>
              <a:t>for</a:t>
            </a:r>
            <a:r>
              <a:rPr lang="tr-TR" dirty="0" smtClean="0"/>
              <a:t> </a:t>
            </a:r>
            <a:r>
              <a:rPr lang="tr-TR" dirty="0" err="1" smtClean="0"/>
              <a:t>external</a:t>
            </a:r>
            <a:r>
              <a:rPr lang="tr-TR" dirty="0" smtClean="0"/>
              <a:t> </a:t>
            </a:r>
            <a:r>
              <a:rPr lang="tr-TR" dirty="0" err="1" smtClean="0"/>
              <a:t>and</a:t>
            </a:r>
            <a:r>
              <a:rPr lang="tr-TR" dirty="0" smtClean="0"/>
              <a:t> intranet </a:t>
            </a:r>
            <a:r>
              <a:rPr lang="tr-TR" dirty="0" err="1" smtClean="0"/>
              <a:t>connectivity</a:t>
            </a:r>
            <a:r>
              <a:rPr lang="tr-TR" dirty="0" smtClean="0"/>
              <a:t> </a:t>
            </a:r>
            <a:r>
              <a:rPr lang="tr-TR" dirty="0" err="1" smtClean="0"/>
              <a:t>options</a:t>
            </a:r>
            <a:r>
              <a:rPr lang="tr-TR" dirty="0" smtClean="0"/>
              <a:t> in </a:t>
            </a:r>
            <a:r>
              <a:rPr lang="tr-TR" dirty="0" err="1" smtClean="0"/>
              <a:t>the</a:t>
            </a:r>
            <a:r>
              <a:rPr lang="tr-TR" dirty="0" smtClean="0"/>
              <a:t> </a:t>
            </a:r>
            <a:r>
              <a:rPr lang="tr-TR" dirty="0" err="1" smtClean="0"/>
              <a:t>absence</a:t>
            </a:r>
            <a:r>
              <a:rPr lang="tr-TR" dirty="0" smtClean="0"/>
              <a:t> of IPv6 </a:t>
            </a:r>
            <a:r>
              <a:rPr lang="tr-TR" dirty="0" err="1" smtClean="0"/>
              <a:t>environment</a:t>
            </a:r>
            <a:endParaRPr lang="tr-TR" dirty="0"/>
          </a:p>
        </p:txBody>
      </p:sp>
    </p:spTree>
  </p:cSld>
  <p:clrMapOvr>
    <a:masterClrMapping/>
  </p:clrMapOvr>
  <p:transition xmlns:p14="http://schemas.microsoft.com/office/powerpoint/2007/7/12/main">
    <p:pull dir="r"/>
  </p:transition>
  <p:timing>
    <p:tnLst>
      <p:par>
        <p:cTn xmlns:p14="http://schemas.microsoft.com/office/powerpoint/2007/7/12/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normAutofit fontScale="90000"/>
          </a:bodyPr>
          <a:lstStyle/>
          <a:p>
            <a:pPr algn="ctr"/>
            <a:r>
              <a:rPr lang="tr-TR" dirty="0" smtClean="0"/>
              <a:t>IPv6 </a:t>
            </a:r>
            <a:r>
              <a:rPr lang="tr-TR" dirty="0" err="1" smtClean="0"/>
              <a:t>Transition</a:t>
            </a:r>
            <a:r>
              <a:rPr lang="tr-TR" dirty="0" smtClean="0"/>
              <a:t> Technologies-</a:t>
            </a:r>
            <a:br>
              <a:rPr lang="tr-TR" dirty="0" smtClean="0"/>
            </a:br>
            <a:r>
              <a:rPr lang="tr-TR" dirty="0" err="1" smtClean="0"/>
              <a:t>External</a:t>
            </a:r>
            <a:r>
              <a:rPr lang="tr-TR" dirty="0" smtClean="0"/>
              <a:t> </a:t>
            </a:r>
            <a:r>
              <a:rPr lang="tr-TR" dirty="0" err="1" smtClean="0"/>
              <a:t>Connectivity</a:t>
            </a:r>
            <a:endParaRPr lang="tr-TR" dirty="0"/>
          </a:p>
        </p:txBody>
      </p:sp>
      <p:sp>
        <p:nvSpPr>
          <p:cNvPr id="3" name="İçerik Yer Tutucusu 2"/>
          <p:cNvSpPr>
            <a:spLocks noGrp="1"/>
          </p:cNvSpPr>
          <p:nvPr>
            <p:ph idx="1"/>
          </p:nvPr>
        </p:nvSpPr>
        <p:spPr/>
        <p:txBody>
          <a:bodyPr>
            <a:normAutofit fontScale="92500" lnSpcReduction="10000"/>
          </a:bodyPr>
          <a:lstStyle/>
          <a:p>
            <a:r>
              <a:rPr lang="tr-TR" dirty="0" smtClean="0"/>
              <a:t>P</a:t>
            </a:r>
            <a:r>
              <a:rPr lang="en-US" dirty="0" err="1" smtClean="0"/>
              <a:t>ossible</a:t>
            </a:r>
            <a:r>
              <a:rPr lang="en-US" dirty="0" smtClean="0"/>
              <a:t> </a:t>
            </a:r>
            <a:r>
              <a:rPr lang="en-US" dirty="0" err="1" smtClean="0"/>
              <a:t>DirectAccess</a:t>
            </a:r>
            <a:r>
              <a:rPr lang="en-US" dirty="0" smtClean="0"/>
              <a:t> client configurations and their </a:t>
            </a:r>
            <a:r>
              <a:rPr lang="en-US" dirty="0" err="1" smtClean="0"/>
              <a:t>corres</a:t>
            </a:r>
            <a:r>
              <a:rPr lang="tr-TR" dirty="0" smtClean="0"/>
              <a:t>s</a:t>
            </a:r>
            <a:r>
              <a:rPr lang="en-US" dirty="0" err="1" smtClean="0"/>
              <a:t>ponding</a:t>
            </a:r>
            <a:r>
              <a:rPr lang="en-US" dirty="0" smtClean="0"/>
              <a:t> method of sending IPv6 traffic to the </a:t>
            </a:r>
            <a:r>
              <a:rPr lang="en-US" dirty="0" err="1" smtClean="0"/>
              <a:t>DirectAccess</a:t>
            </a:r>
            <a:r>
              <a:rPr lang="en-US" dirty="0" smtClean="0"/>
              <a:t> server</a:t>
            </a:r>
            <a:r>
              <a:rPr lang="tr-TR" dirty="0" smtClean="0"/>
              <a:t> in an IPv4 </a:t>
            </a:r>
            <a:r>
              <a:rPr lang="tr-TR" dirty="0" err="1" smtClean="0"/>
              <a:t>external</a:t>
            </a:r>
            <a:r>
              <a:rPr lang="tr-TR" dirty="0" smtClean="0"/>
              <a:t> network:</a:t>
            </a:r>
            <a:endParaRPr lang="tr-TR" b="1" dirty="0" smtClean="0"/>
          </a:p>
          <a:p>
            <a:pPr lvl="1"/>
            <a:r>
              <a:rPr lang="en-US" b="1" dirty="0" smtClean="0"/>
              <a:t>6to4</a:t>
            </a:r>
            <a:r>
              <a:rPr lang="tr-TR" b="1" dirty="0" smtClean="0"/>
              <a:t>: </a:t>
            </a:r>
            <a:r>
              <a:rPr lang="en-US" dirty="0" smtClean="0"/>
              <a:t>an IPv6 transition technology that provides IPv6 connectivity across the IPv4 Internet for hosts or sites that have a public IPv4 address. </a:t>
            </a:r>
            <a:endParaRPr lang="tr-TR" dirty="0" smtClean="0"/>
          </a:p>
          <a:p>
            <a:pPr lvl="1"/>
            <a:r>
              <a:rPr lang="en-US" b="1" dirty="0" err="1" smtClean="0"/>
              <a:t>Teredo</a:t>
            </a:r>
            <a:r>
              <a:rPr lang="tr-TR" b="1" dirty="0" smtClean="0"/>
              <a:t>: </a:t>
            </a:r>
            <a:r>
              <a:rPr lang="en-US" dirty="0" smtClean="0"/>
              <a:t>an IPv6 transition technology that provides IPv6 connectivity across the IPv4 Internet for hosts that are located behind an IPv4 network address translation (NAT) device and are assigned a private IPv4 address. </a:t>
            </a:r>
            <a:endParaRPr lang="tr-TR" dirty="0" smtClean="0"/>
          </a:p>
          <a:p>
            <a:pPr lvl="1"/>
            <a:r>
              <a:rPr lang="en-US" b="1" dirty="0" smtClean="0"/>
              <a:t>IP-HTTPS</a:t>
            </a:r>
            <a:r>
              <a:rPr lang="tr-TR" b="1" dirty="0" smtClean="0"/>
              <a:t>: </a:t>
            </a:r>
            <a:r>
              <a:rPr lang="en-US" dirty="0" smtClean="0"/>
              <a:t>a new protocol for Windows 7 and Windows Server 2008 R2 that allows hosts behind a Web proxy server or firewall to establish connectivity by tunneling IPv6 packets inside an IPv4-based HTTPS session. </a:t>
            </a:r>
            <a:endParaRPr lang="tr-TR" dirty="0"/>
          </a:p>
        </p:txBody>
      </p:sp>
    </p:spTree>
  </p:cSld>
  <p:clrMapOvr>
    <a:masterClrMapping/>
  </p:clrMapOvr>
  <p:transition xmlns:p14="http://schemas.microsoft.com/office/powerpoint/2007/7/12/main">
    <p:pull dir="r"/>
  </p:transition>
  <p:timing>
    <p:tnLst>
      <p:par>
        <p:cTn xmlns:p14="http://schemas.microsoft.com/office/powerpoint/2007/7/12/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normAutofit fontScale="90000"/>
          </a:bodyPr>
          <a:lstStyle/>
          <a:p>
            <a:pPr algn="ctr"/>
            <a:r>
              <a:rPr lang="tr-TR" dirty="0" smtClean="0"/>
              <a:t>IPv6 </a:t>
            </a:r>
            <a:r>
              <a:rPr lang="tr-TR" dirty="0" err="1" smtClean="0"/>
              <a:t>Transition</a:t>
            </a:r>
            <a:r>
              <a:rPr lang="tr-TR" dirty="0" smtClean="0"/>
              <a:t> Technologies- </a:t>
            </a:r>
            <a:br>
              <a:rPr lang="tr-TR" dirty="0" smtClean="0"/>
            </a:br>
            <a:r>
              <a:rPr lang="tr-TR" dirty="0" err="1" smtClean="0"/>
              <a:t>Intranet</a:t>
            </a:r>
            <a:r>
              <a:rPr lang="tr-TR" dirty="0" smtClean="0"/>
              <a:t> </a:t>
            </a:r>
            <a:r>
              <a:rPr lang="tr-TR" dirty="0" err="1" smtClean="0"/>
              <a:t>Connectivity</a:t>
            </a:r>
            <a:endParaRPr lang="tr-TR" dirty="0"/>
          </a:p>
        </p:txBody>
      </p:sp>
      <p:sp>
        <p:nvSpPr>
          <p:cNvPr id="3" name="İçerik Yer Tutucusu 2"/>
          <p:cNvSpPr>
            <a:spLocks noGrp="1"/>
          </p:cNvSpPr>
          <p:nvPr>
            <p:ph idx="1"/>
          </p:nvPr>
        </p:nvSpPr>
        <p:spPr/>
        <p:txBody>
          <a:bodyPr>
            <a:normAutofit fontScale="85000" lnSpcReduction="10000"/>
          </a:bodyPr>
          <a:lstStyle/>
          <a:p>
            <a:r>
              <a:rPr lang="en-US" b="1" dirty="0" smtClean="0"/>
              <a:t>ISATAP</a:t>
            </a:r>
            <a:r>
              <a:rPr lang="tr-TR" b="1" dirty="0" smtClean="0"/>
              <a:t>: </a:t>
            </a:r>
            <a:r>
              <a:rPr lang="en-US" dirty="0" smtClean="0"/>
              <a:t>an IPv6 transition technology that is used to provide IPv6 connectivity between IPv6/IPv4 hosts across an IPv4-only intranet.</a:t>
            </a:r>
            <a:endParaRPr lang="tr-TR" dirty="0" smtClean="0"/>
          </a:p>
          <a:p>
            <a:pPr lvl="1"/>
            <a:r>
              <a:rPr lang="en-US" dirty="0" smtClean="0"/>
              <a:t>ISATAP can be used for </a:t>
            </a:r>
            <a:r>
              <a:rPr lang="en-US" dirty="0" err="1" smtClean="0"/>
              <a:t>DirectAccess</a:t>
            </a:r>
            <a:r>
              <a:rPr lang="en-US" dirty="0" smtClean="0"/>
              <a:t> to provide IPv6 connectivity to ISATAP hosts across your intranet. </a:t>
            </a:r>
            <a:endParaRPr lang="tr-TR" dirty="0" smtClean="0"/>
          </a:p>
          <a:p>
            <a:pPr lvl="1"/>
            <a:r>
              <a:rPr lang="en-US" dirty="0" smtClean="0"/>
              <a:t>Computers running Windows Vista, Windows Server 2008, Windows 7, and Windows Server 2008 R2 support ISATAP host functionality. ISATAP allows these computers to start using IPv6 without requiring native IPv6 routing.</a:t>
            </a:r>
            <a:endParaRPr lang="tr-TR" dirty="0" smtClean="0"/>
          </a:p>
          <a:p>
            <a:r>
              <a:rPr lang="en-US" b="1" dirty="0" smtClean="0"/>
              <a:t>NAT-PT</a:t>
            </a:r>
            <a:r>
              <a:rPr lang="tr-TR" b="1" dirty="0" smtClean="0"/>
              <a:t>: </a:t>
            </a:r>
            <a:r>
              <a:rPr lang="en-US" dirty="0" smtClean="0"/>
              <a:t>A NAT-PT device can be deployed to provide for </a:t>
            </a:r>
            <a:r>
              <a:rPr lang="en-US" dirty="0" err="1" smtClean="0"/>
              <a:t>DirectAccess</a:t>
            </a:r>
            <a:r>
              <a:rPr lang="en-US" dirty="0" smtClean="0"/>
              <a:t> clients to IPv4-only resources on your intranet. </a:t>
            </a:r>
            <a:endParaRPr lang="tr-TR" dirty="0" smtClean="0"/>
          </a:p>
          <a:p>
            <a:pPr lvl="1"/>
            <a:r>
              <a:rPr lang="en-US" dirty="0" smtClean="0"/>
              <a:t>A NAT-PT is typically configured to provide coverage for a particular DNS namespace, and once deployed, will make the necessary IPv6-to-IPv4 translations, allowing </a:t>
            </a:r>
            <a:r>
              <a:rPr lang="en-US" dirty="0" err="1" smtClean="0"/>
              <a:t>DirectAccess</a:t>
            </a:r>
            <a:r>
              <a:rPr lang="en-US" dirty="0" smtClean="0"/>
              <a:t> clients to access any IPv4-only resources located in that namespace.</a:t>
            </a:r>
            <a:endParaRPr lang="tr-TR" dirty="0" smtClean="0"/>
          </a:p>
          <a:p>
            <a:endParaRPr lang="tr-TR" b="1" dirty="0" smtClean="0"/>
          </a:p>
        </p:txBody>
      </p:sp>
    </p:spTree>
  </p:cSld>
  <p:clrMapOvr>
    <a:masterClrMapping/>
  </p:clrMapOvr>
  <p:transition xmlns:p14="http://schemas.microsoft.com/office/powerpoint/2007/7/12/main">
    <p:pull dir="r"/>
  </p:transition>
  <p:timing>
    <p:tnLst>
      <p:par>
        <p:cTn xmlns:p14="http://schemas.microsoft.com/office/powerpoint/2007/7/12/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 name="68 Dikdörtgen"/>
          <p:cNvSpPr/>
          <p:nvPr/>
        </p:nvSpPr>
        <p:spPr>
          <a:xfrm>
            <a:off x="609600" y="2514600"/>
            <a:ext cx="7924800" cy="2831544"/>
          </a:xfrm>
          <a:prstGeom prst="rect">
            <a:avLst/>
          </a:prstGeom>
          <a:noFill/>
          <a:ln>
            <a:noFill/>
          </a:ln>
          <a:scene3d>
            <a:camera prst="orthographicFront"/>
            <a:lightRig rig="threePt" dir="t"/>
          </a:scene3d>
          <a:sp3d extrusionH="76200">
            <a:extrusionClr>
              <a:schemeClr val="bg1"/>
            </a:extrusionClr>
          </a:sp3d>
        </p:spPr>
        <p:txBody>
          <a:bodyPr wrap="square">
            <a:spAutoFit/>
          </a:bodyPr>
          <a:lstStyle/>
          <a:p>
            <a:pPr>
              <a:buNone/>
            </a:pPr>
            <a:endParaRPr lang="tr-TR" dirty="0" smtClean="0">
              <a:solidFill>
                <a:schemeClr val="bg1"/>
              </a:solidFill>
            </a:endParaRPr>
          </a:p>
          <a:p>
            <a:pPr>
              <a:buNone/>
            </a:pPr>
            <a:r>
              <a:rPr lang="en-US" i="1" dirty="0" smtClean="0">
                <a:solidFill>
                  <a:schemeClr val="bg1"/>
                </a:solidFill>
              </a:rPr>
              <a:t>Increasingly, people envision a world of anywhere access -a world in which the information, the communities, and the content that they value is available instantly and easily, no matter where they are.</a:t>
            </a:r>
            <a:endParaRPr lang="tr-TR" i="1" dirty="0" smtClean="0">
              <a:solidFill>
                <a:schemeClr val="bg1"/>
              </a:solidFill>
            </a:endParaRPr>
          </a:p>
          <a:p>
            <a:pPr>
              <a:buNone/>
            </a:pPr>
            <a:endParaRPr lang="tr-TR" sz="1400" dirty="0" smtClean="0">
              <a:solidFill>
                <a:schemeClr val="bg1"/>
              </a:solidFill>
            </a:endParaRPr>
          </a:p>
          <a:p>
            <a:pPr algn="r">
              <a:buNone/>
            </a:pPr>
            <a:r>
              <a:rPr lang="tr-TR" sz="1400" i="1" dirty="0" smtClean="0">
                <a:solidFill>
                  <a:schemeClr val="bg1"/>
                </a:solidFill>
              </a:rPr>
              <a:t>						</a:t>
            </a:r>
            <a:r>
              <a:rPr lang="en-US" sz="1400" i="1" dirty="0" smtClean="0">
                <a:solidFill>
                  <a:schemeClr val="bg1"/>
                </a:solidFill>
              </a:rPr>
              <a:t>Bill Gates</a:t>
            </a:r>
            <a:endParaRPr lang="tr-TR" sz="1400" dirty="0" smtClean="0">
              <a:solidFill>
                <a:schemeClr val="bg1"/>
              </a:solidFill>
            </a:endParaRPr>
          </a:p>
          <a:p>
            <a:pPr algn="r">
              <a:buNone/>
            </a:pPr>
            <a:r>
              <a:rPr lang="en-US" sz="1400" i="1" dirty="0" smtClean="0">
                <a:solidFill>
                  <a:schemeClr val="bg1"/>
                </a:solidFill>
              </a:rPr>
              <a:t>Enabling Secure Anywhere Access in a Connected World, Feb 2007</a:t>
            </a:r>
            <a:endParaRPr lang="tr-TR" sz="1400" dirty="0" smtClean="0">
              <a:solidFill>
                <a:schemeClr val="bg1"/>
              </a:solidFill>
            </a:endParaRPr>
          </a:p>
          <a:p>
            <a:pPr algn="r">
              <a:buNone/>
            </a:pPr>
            <a:r>
              <a:rPr lang="en-US" sz="1400" i="1" u="sng" dirty="0" smtClean="0">
                <a:solidFill>
                  <a:schemeClr val="bg1"/>
                </a:solidFill>
                <a:hlinkClick r:id="rId3"/>
              </a:rPr>
              <a:t>http://www.microsoft.com/mscorp/execmail/2007/02-06secureaccess.mspx</a:t>
            </a:r>
            <a:endParaRPr lang="tr-TR" sz="1400" dirty="0" smtClean="0">
              <a:solidFill>
                <a:schemeClr val="bg1"/>
              </a:solidFill>
            </a:endParaRPr>
          </a:p>
          <a:p>
            <a:pPr algn="r">
              <a:buNone/>
            </a:pPr>
            <a:r>
              <a:rPr lang="en-US" sz="1400" dirty="0" smtClean="0">
                <a:solidFill>
                  <a:srgbClr xmlns:mc="http://schemas.openxmlformats.org/markup-compatibility/2006" xmlns:a14="http://schemas.microsoft.com/office/drawing/2007/7/7/main" val="FFFF00" mc:Ignorable=""/>
                </a:solidFill>
              </a:rPr>
              <a:t> </a:t>
            </a:r>
            <a:endParaRPr lang="tr-TR" sz="1400" dirty="0" smtClean="0">
              <a:solidFill>
                <a:srgbClr xmlns:mc="http://schemas.openxmlformats.org/markup-compatibility/2006" xmlns:a14="http://schemas.microsoft.com/office/drawing/2007/7/7/main" val="FFFF00" mc:Ignorable=""/>
              </a:solidFill>
            </a:endParaRPr>
          </a:p>
          <a:p>
            <a:endParaRPr lang="tr-TR" dirty="0" smtClean="0">
              <a:solidFill>
                <a:schemeClr val="bg1"/>
              </a:solidFill>
            </a:endParaRPr>
          </a:p>
          <a:p>
            <a:pPr eaLnBrk="1" hangingPunct="1"/>
            <a:endParaRPr lang="en-US" dirty="0" smtClean="0">
              <a:solidFill>
                <a:schemeClr val="bg1"/>
              </a:solidFill>
            </a:endParaRPr>
          </a:p>
        </p:txBody>
      </p:sp>
    </p:spTree>
  </p:cSld>
  <p:clrMapOvr>
    <a:masterClrMapping/>
  </p:clrMapOvr>
  <p:transition xmlns:p14="http://schemas.microsoft.com/office/powerpoint/2007/7/12/main">
    <p:pull dir="r"/>
  </p:transition>
  <p:timing>
    <p:tnLst>
      <p:par>
        <p:cTn xmlns:p14="http://schemas.microsoft.com/office/powerpoint/2007/7/12/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etin Yer Tutucusu 2"/>
          <p:cNvSpPr>
            <a:spLocks noGrp="1"/>
          </p:cNvSpPr>
          <p:nvPr>
            <p:ph type="body" sz="quarter" idx="11"/>
          </p:nvPr>
        </p:nvSpPr>
        <p:spPr>
          <a:xfrm>
            <a:off x="3581400" y="609600"/>
            <a:ext cx="5257800" cy="5410200"/>
          </a:xfrm>
        </p:spPr>
        <p:txBody>
          <a:bodyPr/>
          <a:lstStyle/>
          <a:p>
            <a:pPr>
              <a:buNone/>
            </a:pPr>
            <a:endParaRPr lang="tr-TR" sz="2000" dirty="0" smtClean="0"/>
          </a:p>
          <a:p>
            <a:r>
              <a:rPr lang="tr-TR" sz="2000" dirty="0" err="1" smtClean="0"/>
              <a:t>DirectAccess</a:t>
            </a:r>
            <a:r>
              <a:rPr lang="tr-TR" sz="2000" dirty="0" smtClean="0"/>
              <a:t> is a </a:t>
            </a:r>
            <a:r>
              <a:rPr lang="tr-TR" sz="2000" dirty="0" err="1" smtClean="0"/>
              <a:t>new</a:t>
            </a:r>
            <a:r>
              <a:rPr lang="tr-TR" sz="2000" dirty="0" smtClean="0"/>
              <a:t> </a:t>
            </a:r>
            <a:r>
              <a:rPr lang="tr-TR" sz="2000" dirty="0" err="1" smtClean="0"/>
              <a:t>technology</a:t>
            </a:r>
            <a:r>
              <a:rPr lang="tr-TR" sz="2000" dirty="0" smtClean="0"/>
              <a:t> </a:t>
            </a:r>
            <a:r>
              <a:rPr lang="tr-TR" sz="2000" dirty="0" err="1" smtClean="0"/>
              <a:t>which</a:t>
            </a:r>
            <a:r>
              <a:rPr lang="tr-TR" sz="2000" dirty="0" smtClean="0"/>
              <a:t> p</a:t>
            </a:r>
            <a:r>
              <a:rPr lang="en-US" sz="2000" dirty="0" err="1" smtClean="0"/>
              <a:t>rovid</a:t>
            </a:r>
            <a:r>
              <a:rPr lang="tr-TR" sz="2000" dirty="0" smtClean="0"/>
              <a:t>es</a:t>
            </a:r>
            <a:r>
              <a:rPr lang="en-US" sz="2000" dirty="0" smtClean="0"/>
              <a:t> a consistent connectivity experience</a:t>
            </a:r>
            <a:r>
              <a:rPr lang="tr-TR" sz="2000" dirty="0" smtClean="0"/>
              <a:t>, </a:t>
            </a:r>
            <a:r>
              <a:rPr lang="tr-TR" sz="2000" dirty="0" err="1" smtClean="0"/>
              <a:t>whether</a:t>
            </a:r>
            <a:r>
              <a:rPr lang="tr-TR" sz="2000" dirty="0" smtClean="0"/>
              <a:t> </a:t>
            </a:r>
            <a:r>
              <a:rPr lang="tr-TR" sz="2000" dirty="0" err="1" smtClean="0"/>
              <a:t>you</a:t>
            </a:r>
            <a:r>
              <a:rPr lang="tr-TR" sz="2000" dirty="0" smtClean="0"/>
              <a:t> </a:t>
            </a:r>
            <a:r>
              <a:rPr lang="tr-TR" sz="2000" dirty="0" err="1" smtClean="0"/>
              <a:t>are</a:t>
            </a:r>
            <a:r>
              <a:rPr lang="tr-TR" sz="2000" dirty="0" smtClean="0"/>
              <a:t> in </a:t>
            </a:r>
            <a:r>
              <a:rPr lang="tr-TR" sz="2000" dirty="0" err="1" smtClean="0"/>
              <a:t>the</a:t>
            </a:r>
            <a:r>
              <a:rPr lang="tr-TR" sz="2000" dirty="0" smtClean="0"/>
              <a:t> </a:t>
            </a:r>
            <a:r>
              <a:rPr lang="tr-TR" sz="2000" dirty="0" err="1" smtClean="0"/>
              <a:t>office</a:t>
            </a:r>
            <a:r>
              <a:rPr lang="tr-TR" sz="2000" dirty="0" smtClean="0"/>
              <a:t>, at </a:t>
            </a:r>
            <a:r>
              <a:rPr lang="tr-TR" sz="2000" dirty="0" err="1" smtClean="0"/>
              <a:t>home</a:t>
            </a:r>
            <a:r>
              <a:rPr lang="tr-TR" sz="2000" dirty="0" smtClean="0"/>
              <a:t>, </a:t>
            </a:r>
            <a:r>
              <a:rPr lang="tr-TR" sz="2000" dirty="0" err="1" smtClean="0"/>
              <a:t>or</a:t>
            </a:r>
            <a:r>
              <a:rPr lang="tr-TR" sz="2000" dirty="0" smtClean="0"/>
              <a:t> </a:t>
            </a:r>
            <a:r>
              <a:rPr lang="tr-TR" sz="2000" dirty="0" err="1" smtClean="0"/>
              <a:t>travelling</a:t>
            </a:r>
            <a:r>
              <a:rPr lang="tr-TR" sz="2000" dirty="0" smtClean="0"/>
              <a:t>.</a:t>
            </a:r>
          </a:p>
          <a:p>
            <a:endParaRPr lang="tr-TR" sz="2000" dirty="0" smtClean="0"/>
          </a:p>
          <a:p>
            <a:r>
              <a:rPr lang="en-US" sz="2000" dirty="0" smtClean="0"/>
              <a:t>With </a:t>
            </a:r>
            <a:r>
              <a:rPr lang="en-US" sz="2000" dirty="0" err="1" smtClean="0"/>
              <a:t>DirectAccess</a:t>
            </a:r>
            <a:r>
              <a:rPr lang="en-US" sz="2000" dirty="0" smtClean="0"/>
              <a:t>, client computers are always connected, better protected, and easier to manage</a:t>
            </a:r>
            <a:endParaRPr lang="tr-TR" sz="2000" dirty="0" smtClean="0"/>
          </a:p>
          <a:p>
            <a:pPr>
              <a:buNone/>
            </a:pPr>
            <a:endParaRPr lang="tr-TR" sz="2000" dirty="0" smtClean="0"/>
          </a:p>
          <a:p>
            <a:r>
              <a:rPr lang="en-US" sz="2000" dirty="0" err="1" smtClean="0"/>
              <a:t>DirectAccess</a:t>
            </a:r>
            <a:r>
              <a:rPr lang="en-US" sz="2000" dirty="0" smtClean="0"/>
              <a:t> is built on a foundation of proven, standards-based technologies</a:t>
            </a:r>
            <a:r>
              <a:rPr lang="tr-TR" sz="2000" dirty="0" smtClean="0"/>
              <a:t> of </a:t>
            </a:r>
            <a:r>
              <a:rPr lang="tr-TR" sz="2000" dirty="0" err="1" smtClean="0"/>
              <a:t>Ipsec</a:t>
            </a:r>
            <a:r>
              <a:rPr lang="tr-TR" sz="2000" dirty="0" smtClean="0"/>
              <a:t> </a:t>
            </a:r>
            <a:r>
              <a:rPr lang="tr-TR" sz="2000" dirty="0" err="1" smtClean="0"/>
              <a:t>and</a:t>
            </a:r>
            <a:r>
              <a:rPr lang="tr-TR" sz="2000" dirty="0" smtClean="0"/>
              <a:t> IPv6 but </a:t>
            </a:r>
            <a:r>
              <a:rPr lang="tr-TR" sz="2000" dirty="0" err="1" smtClean="0"/>
              <a:t>you</a:t>
            </a:r>
            <a:r>
              <a:rPr lang="tr-TR" sz="2000" dirty="0" smtClean="0"/>
              <a:t> can </a:t>
            </a:r>
            <a:r>
              <a:rPr lang="tr-TR" sz="2000" dirty="0" err="1" smtClean="0"/>
              <a:t>benefit</a:t>
            </a:r>
            <a:r>
              <a:rPr lang="tr-TR" sz="2000" dirty="0" smtClean="0"/>
              <a:t> </a:t>
            </a:r>
            <a:r>
              <a:rPr lang="tr-TR" sz="2000" dirty="0" err="1" smtClean="0"/>
              <a:t>from</a:t>
            </a:r>
            <a:r>
              <a:rPr lang="tr-TR" sz="2000" dirty="0" smtClean="0"/>
              <a:t> it </a:t>
            </a:r>
            <a:r>
              <a:rPr lang="tr-TR" sz="2000" dirty="0" err="1" smtClean="0"/>
              <a:t>even</a:t>
            </a:r>
            <a:r>
              <a:rPr lang="tr-TR" sz="2000" dirty="0" smtClean="0"/>
              <a:t> </a:t>
            </a:r>
            <a:r>
              <a:rPr lang="tr-TR" sz="2000" dirty="0" err="1" smtClean="0"/>
              <a:t>if</a:t>
            </a:r>
            <a:r>
              <a:rPr lang="tr-TR" sz="2000" dirty="0" smtClean="0"/>
              <a:t> </a:t>
            </a:r>
            <a:r>
              <a:rPr lang="tr-TR" sz="2000" dirty="0" err="1" smtClean="0"/>
              <a:t>your</a:t>
            </a:r>
            <a:r>
              <a:rPr lang="tr-TR" sz="2000" dirty="0" smtClean="0"/>
              <a:t> </a:t>
            </a:r>
            <a:r>
              <a:rPr lang="en-US" sz="2000" dirty="0" err="1" smtClean="0"/>
              <a:t>DirectAccess</a:t>
            </a:r>
            <a:r>
              <a:rPr lang="en-US" sz="2000" dirty="0" smtClean="0"/>
              <a:t> clients are on the IPv4 Internet and your network infrastructure does not yet support native IPv6 routing</a:t>
            </a:r>
            <a:r>
              <a:rPr lang="tr-TR" sz="2000" dirty="0" smtClean="0"/>
              <a:t> </a:t>
            </a:r>
          </a:p>
          <a:p>
            <a:endParaRPr lang="tr-TR" sz="2000" b="1" dirty="0" smtClean="0"/>
          </a:p>
          <a:p>
            <a:pPr>
              <a:buNone/>
            </a:pPr>
            <a:endParaRPr lang="tr-TR" sz="2000" dirty="0"/>
          </a:p>
        </p:txBody>
      </p:sp>
    </p:spTree>
  </p:cSld>
  <p:clrMapOvr>
    <a:masterClrMapping/>
  </p:clrMapOvr>
  <p:transition xmlns:p14="http://schemas.microsoft.com/office/powerpoint/2007/7/12/main">
    <p:pull dir="r"/>
  </p:transition>
  <p:timing>
    <p:tnLst>
      <p:par>
        <p:cTn xmlns:p14="http://schemas.microsoft.com/office/powerpoint/2007/7/12/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xmlns:p14="http://schemas.microsoft.com/office/powerpoint/2007/7/12/main">
    <p:pull dir="r"/>
  </p:transition>
  <p:timing>
    <p:tnLst>
      <p:par>
        <p:cTn xmlns:p14="http://schemas.microsoft.com/office/powerpoint/2007/7/12/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noAutofit/>
          </a:bodyPr>
          <a:lstStyle/>
          <a:p>
            <a:pPr algn="ctr"/>
            <a:r>
              <a:rPr lang="tr-TR" sz="3600" dirty="0" err="1" smtClean="0">
                <a:solidFill>
                  <a:schemeClr val="tx1"/>
                </a:solidFill>
              </a:rPr>
              <a:t>Mobility</a:t>
            </a:r>
            <a:r>
              <a:rPr lang="tr-TR" sz="3600" dirty="0" smtClean="0">
                <a:solidFill>
                  <a:schemeClr val="tx1"/>
                </a:solidFill>
              </a:rPr>
              <a:t> </a:t>
            </a:r>
            <a:r>
              <a:rPr lang="tr-TR" sz="3600" dirty="0" err="1" smtClean="0">
                <a:solidFill>
                  <a:schemeClr val="tx1"/>
                </a:solidFill>
              </a:rPr>
              <a:t>Trends</a:t>
            </a:r>
            <a:endParaRPr lang="tr-TR" sz="3600" dirty="0">
              <a:solidFill>
                <a:schemeClr val="tx1"/>
              </a:solidFill>
            </a:endParaRPr>
          </a:p>
        </p:txBody>
      </p:sp>
      <p:sp>
        <p:nvSpPr>
          <p:cNvPr id="3" name="İçerik Yer Tutucusu 2"/>
          <p:cNvSpPr>
            <a:spLocks noGrp="1"/>
          </p:cNvSpPr>
          <p:nvPr>
            <p:ph idx="1"/>
          </p:nvPr>
        </p:nvSpPr>
        <p:spPr>
          <a:xfrm>
            <a:off x="380999" y="1524000"/>
            <a:ext cx="8626475" cy="4572000"/>
          </a:xfrm>
        </p:spPr>
        <p:txBody>
          <a:bodyPr/>
          <a:lstStyle/>
          <a:p>
            <a:r>
              <a:rPr lang="tr-TR" sz="2400" dirty="0" smtClean="0"/>
              <a:t>T</a:t>
            </a:r>
            <a:r>
              <a:rPr lang="en-US" sz="2400" dirty="0" smtClean="0"/>
              <a:t>he third quarter of 2008 marked the point at which computer manufacturers began shipping more mobile computers than desktop computers worldwide</a:t>
            </a:r>
            <a:r>
              <a:rPr lang="tr-TR" sz="2400" baseline="30000" dirty="0" smtClean="0"/>
              <a:t>i</a:t>
            </a:r>
            <a:r>
              <a:rPr lang="en-US" sz="2400" dirty="0" smtClean="0"/>
              <a:t>.</a:t>
            </a:r>
            <a:endParaRPr lang="tr-TR" sz="2400" dirty="0" smtClean="0"/>
          </a:p>
          <a:p>
            <a:pPr>
              <a:buNone/>
            </a:pPr>
            <a:endParaRPr lang="tr-TR" sz="2400" baseline="30000" dirty="0" smtClean="0"/>
          </a:p>
          <a:p>
            <a:r>
              <a:rPr lang="en-US" sz="2400" dirty="0" smtClean="0"/>
              <a:t>The number of mobile users is expected to grow; in 2008, mobile workers worldwide will be 26.8% of the total workforce, and that number will increase to 30.4% by 2011</a:t>
            </a:r>
            <a:r>
              <a:rPr lang="tr-TR" sz="2400" baseline="30000" dirty="0" err="1" smtClean="0"/>
              <a:t>ii</a:t>
            </a:r>
            <a:r>
              <a:rPr lang="en-US" sz="2400" dirty="0" smtClean="0"/>
              <a:t>.</a:t>
            </a:r>
            <a:endParaRPr lang="tr-TR" sz="2400" baseline="30000" dirty="0" smtClean="0"/>
          </a:p>
          <a:p>
            <a:endParaRPr lang="tr-TR" sz="1400" baseline="30000" dirty="0" smtClean="0"/>
          </a:p>
          <a:p>
            <a:endParaRPr lang="tr-TR" sz="1400" baseline="30000" dirty="0" smtClean="0"/>
          </a:p>
          <a:p>
            <a:endParaRPr lang="tr-TR" sz="1400" baseline="30000" dirty="0" smtClean="0"/>
          </a:p>
          <a:p>
            <a:endParaRPr lang="tr-TR" sz="1400" baseline="30000" dirty="0" smtClean="0"/>
          </a:p>
          <a:p>
            <a:endParaRPr lang="tr-TR" sz="1400" baseline="30000" dirty="0" smtClean="0"/>
          </a:p>
          <a:p>
            <a:endParaRPr lang="tr-TR" sz="1400" baseline="30000" dirty="0" smtClean="0"/>
          </a:p>
          <a:p>
            <a:endParaRPr lang="tr-TR" sz="1400" baseline="30000" dirty="0" smtClean="0"/>
          </a:p>
          <a:p>
            <a:r>
              <a:rPr lang="tr-TR" sz="1400" baseline="30000" dirty="0" smtClean="0"/>
              <a:t>i </a:t>
            </a:r>
            <a:r>
              <a:rPr lang="en-US" sz="1400" dirty="0" smtClean="0"/>
              <a:t>IDC Worldwide Quarterly PC Tracker, December 2008.</a:t>
            </a:r>
            <a:r>
              <a:rPr lang="en-US" sz="1400" baseline="30000" dirty="0" smtClean="0"/>
              <a:t> </a:t>
            </a:r>
          </a:p>
          <a:p>
            <a:r>
              <a:rPr lang="tr-TR" sz="1400" baseline="30000" dirty="0" err="1" smtClean="0"/>
              <a:t>ii</a:t>
            </a:r>
            <a:r>
              <a:rPr lang="tr-TR" sz="1400" baseline="30000" dirty="0" smtClean="0"/>
              <a:t> </a:t>
            </a:r>
            <a:r>
              <a:rPr lang="en-US" sz="1400" dirty="0" smtClean="0"/>
              <a:t>IDC, "Worldwide Mobile Worker Population 2007–2011 Forecast," Doc #209813, Dec 2007</a:t>
            </a:r>
            <a:endParaRPr lang="tr-TR" sz="1400" dirty="0" smtClean="0"/>
          </a:p>
          <a:p>
            <a:endParaRPr lang="tr-TR" dirty="0"/>
          </a:p>
        </p:txBody>
      </p:sp>
    </p:spTree>
  </p:cSld>
  <p:clrMapOvr>
    <a:masterClrMapping/>
  </p:clrMapOvr>
  <p:transition xmlns:p14="http://schemas.microsoft.com/office/powerpoint/2007/7/12/main">
    <p:pull dir="r"/>
  </p:transition>
  <p:timing>
    <p:tnLst>
      <p:par>
        <p:cTn xmlns:p14="http://schemas.microsoft.com/office/powerpoint/2007/7/12/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pPr algn="ctr"/>
            <a:r>
              <a:rPr lang="tr-TR" dirty="0" err="1" smtClean="0"/>
              <a:t>What</a:t>
            </a:r>
            <a:r>
              <a:rPr lang="tr-TR" dirty="0" smtClean="0"/>
              <a:t> is </a:t>
            </a:r>
            <a:r>
              <a:rPr lang="tr-TR" dirty="0" err="1" smtClean="0"/>
              <a:t>directaccess</a:t>
            </a:r>
            <a:r>
              <a:rPr lang="tr-TR" dirty="0" smtClean="0"/>
              <a:t>? </a:t>
            </a:r>
            <a:endParaRPr lang="tr-TR" dirty="0"/>
          </a:p>
        </p:txBody>
      </p:sp>
      <p:sp>
        <p:nvSpPr>
          <p:cNvPr id="3" name="2 İçerik Yer Tutucusu"/>
          <p:cNvSpPr>
            <a:spLocks noGrp="1"/>
          </p:cNvSpPr>
          <p:nvPr>
            <p:ph idx="1"/>
          </p:nvPr>
        </p:nvSpPr>
        <p:spPr/>
        <p:txBody>
          <a:bodyPr/>
          <a:lstStyle/>
          <a:p>
            <a:endParaRPr lang="tr-TR" sz="2400" dirty="0" smtClean="0"/>
          </a:p>
          <a:p>
            <a:r>
              <a:rPr lang="en-US" sz="2400" dirty="0" smtClean="0"/>
              <a:t>The </a:t>
            </a:r>
            <a:r>
              <a:rPr lang="en-US" sz="2400" dirty="0"/>
              <a:t>Windows® 7 and Windows Server® 2008 R2 operating systems introduce </a:t>
            </a:r>
            <a:r>
              <a:rPr lang="en-US" sz="2400" dirty="0" err="1"/>
              <a:t>DirectAccess</a:t>
            </a:r>
            <a:r>
              <a:rPr lang="en-US" sz="2400" dirty="0"/>
              <a:t>, a new solution that provides users with the same experience working remotely as they would have when working in the </a:t>
            </a:r>
            <a:r>
              <a:rPr lang="en-US" sz="2400" dirty="0" smtClean="0"/>
              <a:t>office</a:t>
            </a:r>
            <a:endParaRPr lang="tr-TR" sz="2400" dirty="0" smtClean="0"/>
          </a:p>
          <a:p>
            <a:endParaRPr lang="tr-TR" sz="2400" dirty="0" smtClean="0"/>
          </a:p>
          <a:p>
            <a:r>
              <a:rPr lang="en-US" sz="2400" dirty="0" err="1" smtClean="0"/>
              <a:t>DirectAccess</a:t>
            </a:r>
            <a:r>
              <a:rPr lang="en-US" sz="2400" dirty="0" smtClean="0"/>
              <a:t> establishes bi-directional connectivity with the user’s enterprise network every time the user’s </a:t>
            </a:r>
            <a:r>
              <a:rPr lang="en-US" sz="2400" dirty="0" err="1" smtClean="0"/>
              <a:t>DirectAccess</a:t>
            </a:r>
            <a:r>
              <a:rPr lang="en-US" sz="2400" dirty="0" smtClean="0"/>
              <a:t>-enabled portable computer is connected to the Internet, even before the user logs on. </a:t>
            </a:r>
            <a:endParaRPr lang="tr-TR" sz="2400" dirty="0" smtClean="0"/>
          </a:p>
          <a:p>
            <a:endParaRPr lang="tr-TR" sz="2400" dirty="0"/>
          </a:p>
        </p:txBody>
      </p:sp>
    </p:spTree>
  </p:cSld>
  <p:clrMapOvr>
    <a:masterClrMapping/>
  </p:clrMapOvr>
  <p:transition xmlns:p14="http://schemas.microsoft.com/office/powerpoint/2007/7/12/main">
    <p:pull dir="r"/>
  </p:transition>
  <p:timing>
    <p:tnLst>
      <p:par>
        <p:cTn xmlns:p14="http://schemas.microsoft.com/office/powerpoint/2007/7/12/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pPr algn="ctr"/>
            <a:r>
              <a:rPr lang="tr-TR" dirty="0" err="1" smtClean="0"/>
              <a:t>What</a:t>
            </a:r>
            <a:r>
              <a:rPr lang="tr-TR" dirty="0" smtClean="0"/>
              <a:t> is </a:t>
            </a:r>
            <a:r>
              <a:rPr lang="tr-TR" dirty="0" err="1" smtClean="0"/>
              <a:t>directaccess</a:t>
            </a:r>
            <a:r>
              <a:rPr lang="tr-TR" dirty="0" smtClean="0"/>
              <a:t>? </a:t>
            </a:r>
            <a:endParaRPr lang="tr-TR" dirty="0"/>
          </a:p>
        </p:txBody>
      </p:sp>
      <p:sp>
        <p:nvSpPr>
          <p:cNvPr id="3" name="İçerik Yer Tutucusu 2"/>
          <p:cNvSpPr>
            <a:spLocks noGrp="1"/>
          </p:cNvSpPr>
          <p:nvPr>
            <p:ph idx="1"/>
          </p:nvPr>
        </p:nvSpPr>
        <p:spPr/>
        <p:txBody>
          <a:bodyPr/>
          <a:lstStyle/>
          <a:p>
            <a:r>
              <a:rPr lang="en-US" sz="2400" dirty="0" smtClean="0"/>
              <a:t>Unlike traditional virtual private networks (VPNs), which require user intervention to initiate a connection to an intranet, </a:t>
            </a:r>
            <a:r>
              <a:rPr lang="en-US" sz="2400" dirty="0" err="1" smtClean="0"/>
              <a:t>DirectAccess</a:t>
            </a:r>
            <a:r>
              <a:rPr lang="en-US" sz="2400" dirty="0" smtClean="0"/>
              <a:t> allows any application on the client computer to have complete access to intranet resources while allowing the IT administrator to specify which resources or even client-side applications that are restricted for remote access. </a:t>
            </a:r>
            <a:endParaRPr lang="tr-TR" sz="2400" dirty="0" smtClean="0"/>
          </a:p>
          <a:p>
            <a:endParaRPr lang="tr-TR" sz="2400" dirty="0"/>
          </a:p>
        </p:txBody>
      </p:sp>
    </p:spTree>
  </p:cSld>
  <p:clrMapOvr>
    <a:masterClrMapping/>
  </p:clrMapOvr>
  <p:transition xmlns:p14="http://schemas.microsoft.com/office/powerpoint/2007/7/12/main">
    <p:pull dir="r"/>
  </p:transition>
  <p:timing>
    <p:tnLst>
      <p:par>
        <p:cTn xmlns:p14="http://schemas.microsoft.com/office/powerpoint/2007/7/12/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pPr algn="ctr"/>
            <a:r>
              <a:rPr lang="tr-TR" dirty="0" err="1" smtClean="0"/>
              <a:t>The</a:t>
            </a:r>
            <a:r>
              <a:rPr lang="tr-TR" dirty="0"/>
              <a:t> </a:t>
            </a:r>
            <a:r>
              <a:rPr lang="tr-TR" dirty="0" err="1" smtClean="0"/>
              <a:t>Challenges</a:t>
            </a:r>
            <a:r>
              <a:rPr lang="tr-TR" dirty="0" smtClean="0"/>
              <a:t> of VPN</a:t>
            </a:r>
            <a:endParaRPr lang="tr-TR" dirty="0"/>
          </a:p>
        </p:txBody>
      </p:sp>
      <p:sp>
        <p:nvSpPr>
          <p:cNvPr id="3" name="2 İçerik Yer Tutucusu"/>
          <p:cNvSpPr>
            <a:spLocks noGrp="1"/>
          </p:cNvSpPr>
          <p:nvPr>
            <p:ph idx="1"/>
          </p:nvPr>
        </p:nvSpPr>
        <p:spPr/>
        <p:txBody>
          <a:bodyPr>
            <a:normAutofit/>
          </a:bodyPr>
          <a:lstStyle/>
          <a:p>
            <a:r>
              <a:rPr lang="en-US" sz="2400" dirty="0"/>
              <a:t>Connecting to a VPN takes several steps, and the user needs to wait for </a:t>
            </a:r>
            <a:r>
              <a:rPr lang="en-US" sz="2400" dirty="0" smtClean="0"/>
              <a:t>authentication</a:t>
            </a:r>
            <a:endParaRPr lang="tr-TR" sz="2400" dirty="0" smtClean="0"/>
          </a:p>
          <a:p>
            <a:pPr lvl="0"/>
            <a:r>
              <a:rPr lang="en-US" sz="2400" dirty="0"/>
              <a:t>Any time users lose their Internet connection, they need to re-establish the VPN connection.</a:t>
            </a:r>
            <a:endParaRPr lang="tr-TR" sz="2400" dirty="0"/>
          </a:p>
          <a:p>
            <a:r>
              <a:rPr lang="en-US" sz="2400" dirty="0"/>
              <a:t>VPN connections can be problematic in some environments that filter out VPN </a:t>
            </a:r>
            <a:r>
              <a:rPr lang="en-US" sz="2400" dirty="0" smtClean="0"/>
              <a:t>traffic</a:t>
            </a:r>
            <a:endParaRPr lang="tr-TR" sz="2400" dirty="0" smtClean="0"/>
          </a:p>
          <a:p>
            <a:pPr lvl="0"/>
            <a:r>
              <a:rPr lang="en-US" sz="2400" dirty="0"/>
              <a:t>Internet performance is slowed if both intranet and Internet traffic goes through the VPN connection.</a:t>
            </a:r>
            <a:endParaRPr lang="tr-TR" sz="2400" dirty="0"/>
          </a:p>
          <a:p>
            <a:endParaRPr lang="tr-TR" dirty="0"/>
          </a:p>
        </p:txBody>
      </p:sp>
    </p:spTree>
  </p:cSld>
  <p:clrMapOvr>
    <a:masterClrMapping/>
  </p:clrMapOvr>
  <p:transition xmlns:p14="http://schemas.microsoft.com/office/powerpoint/2007/7/12/main">
    <p:pull dir="r"/>
  </p:transition>
  <p:timing>
    <p:tnLst>
      <p:par>
        <p:cTn xmlns:p14="http://schemas.microsoft.com/office/powerpoint/2007/7/12/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pPr algn="ctr"/>
            <a:r>
              <a:rPr lang="tr-TR" dirty="0" err="1" smtClean="0"/>
              <a:t>Benefits</a:t>
            </a:r>
            <a:r>
              <a:rPr lang="tr-TR" dirty="0" smtClean="0"/>
              <a:t> of </a:t>
            </a:r>
            <a:r>
              <a:rPr lang="tr-TR" dirty="0" err="1" smtClean="0"/>
              <a:t>DirectAccess</a:t>
            </a:r>
            <a:endParaRPr lang="tr-TR" dirty="0"/>
          </a:p>
        </p:txBody>
      </p:sp>
      <p:sp>
        <p:nvSpPr>
          <p:cNvPr id="3" name="İçerik Yer Tutucusu 2"/>
          <p:cNvSpPr>
            <a:spLocks noGrp="1"/>
          </p:cNvSpPr>
          <p:nvPr>
            <p:ph idx="1"/>
          </p:nvPr>
        </p:nvSpPr>
        <p:spPr>
          <a:xfrm>
            <a:off x="304800" y="1371600"/>
            <a:ext cx="8610600" cy="5105400"/>
          </a:xfrm>
        </p:spPr>
        <p:txBody>
          <a:bodyPr>
            <a:normAutofit fontScale="62500" lnSpcReduction="20000"/>
          </a:bodyPr>
          <a:lstStyle/>
          <a:p>
            <a:pPr>
              <a:buNone/>
            </a:pPr>
            <a:endParaRPr lang="tr-TR" sz="3100" dirty="0" smtClean="0"/>
          </a:p>
          <a:p>
            <a:pPr lvl="0"/>
            <a:r>
              <a:rPr lang="en-US" sz="3100" b="1" dirty="0" smtClean="0"/>
              <a:t>Seamless</a:t>
            </a:r>
            <a:r>
              <a:rPr lang="tr-TR" sz="3100" b="1" dirty="0" smtClean="0"/>
              <a:t> </a:t>
            </a:r>
            <a:r>
              <a:rPr lang="tr-TR" sz="3100" b="1" dirty="0" err="1" smtClean="0"/>
              <a:t>and</a:t>
            </a:r>
            <a:r>
              <a:rPr lang="tr-TR" sz="3100" b="1" dirty="0" smtClean="0"/>
              <a:t> </a:t>
            </a:r>
            <a:r>
              <a:rPr lang="en-US" sz="3100" b="1" dirty="0" smtClean="0"/>
              <a:t>Always-on connectivity</a:t>
            </a:r>
            <a:r>
              <a:rPr lang="tr-TR" sz="3100" dirty="0" smtClean="0"/>
              <a:t>:</a:t>
            </a:r>
            <a:r>
              <a:rPr lang="en-US" sz="3100" dirty="0" smtClean="0"/>
              <a:t> </a:t>
            </a:r>
            <a:r>
              <a:rPr lang="en-US" sz="3100" dirty="0" err="1" smtClean="0"/>
              <a:t>DirectAccess</a:t>
            </a:r>
            <a:r>
              <a:rPr lang="en-US" sz="3100" dirty="0" smtClean="0"/>
              <a:t> is on whenever the user has an Internet connection, giving users access to intranet resources whether they are traveling, at the local coffee shop, or at home</a:t>
            </a:r>
            <a:r>
              <a:rPr lang="tr-TR" sz="3100" dirty="0" smtClean="0"/>
              <a:t>; p</a:t>
            </a:r>
            <a:r>
              <a:rPr lang="en-US" sz="3100" dirty="0" err="1" smtClean="0"/>
              <a:t>roviding</a:t>
            </a:r>
            <a:r>
              <a:rPr lang="en-US" sz="3100" dirty="0" smtClean="0"/>
              <a:t> a consistent connectivity experience </a:t>
            </a:r>
            <a:endParaRPr lang="tr-TR" sz="3100" dirty="0" smtClean="0"/>
          </a:p>
          <a:p>
            <a:pPr lvl="0"/>
            <a:endParaRPr lang="tr-TR" sz="3100" dirty="0" smtClean="0"/>
          </a:p>
          <a:p>
            <a:pPr lvl="0"/>
            <a:r>
              <a:rPr lang="en-US" sz="3100" b="1" dirty="0" smtClean="0"/>
              <a:t>Remote management</a:t>
            </a:r>
            <a:r>
              <a:rPr lang="tr-TR" sz="3100" dirty="0" smtClean="0"/>
              <a:t>:</a:t>
            </a:r>
            <a:r>
              <a:rPr lang="en-US" sz="3100" dirty="0" smtClean="0"/>
              <a:t> IT administrators can connect directly to </a:t>
            </a:r>
            <a:r>
              <a:rPr lang="en-US" sz="3100" dirty="0" err="1" smtClean="0"/>
              <a:t>DirectAccess</a:t>
            </a:r>
            <a:r>
              <a:rPr lang="en-US" sz="3100" dirty="0" smtClean="0"/>
              <a:t> client computers to monitor them, manage them, and deploy updates, even when the user is not logged on. This can reduce the cost of managing remote computers by keeping them up-to-date with critical updates and configuration changes.</a:t>
            </a:r>
            <a:endParaRPr lang="tr-TR" sz="3100" dirty="0" smtClean="0"/>
          </a:p>
          <a:p>
            <a:pPr lvl="0"/>
            <a:endParaRPr lang="tr-TR" sz="3100" b="1" dirty="0" smtClean="0"/>
          </a:p>
          <a:p>
            <a:pPr lvl="0"/>
            <a:r>
              <a:rPr lang="en-US" sz="3100" b="1" dirty="0" smtClean="0"/>
              <a:t>Improved security</a:t>
            </a:r>
            <a:r>
              <a:rPr lang="tr-TR" sz="3100" dirty="0" smtClean="0"/>
              <a:t>:</a:t>
            </a:r>
            <a:r>
              <a:rPr lang="en-US" sz="3100" dirty="0" smtClean="0"/>
              <a:t> </a:t>
            </a:r>
            <a:r>
              <a:rPr lang="en-US" sz="3100" dirty="0" err="1" smtClean="0"/>
              <a:t>DirectAccess</a:t>
            </a:r>
            <a:r>
              <a:rPr lang="en-US" sz="3100" dirty="0" smtClean="0"/>
              <a:t> uses </a:t>
            </a:r>
            <a:r>
              <a:rPr lang="en-US" sz="3100" dirty="0" err="1" smtClean="0"/>
              <a:t>IPsec</a:t>
            </a:r>
            <a:r>
              <a:rPr lang="en-US" sz="3100" dirty="0" smtClean="0"/>
              <a:t> for authentication and encryption. Optionally, you can require smart cards for user authentication. </a:t>
            </a:r>
            <a:r>
              <a:rPr lang="en-US" sz="3100" dirty="0" err="1" smtClean="0"/>
              <a:t>DirectAccess</a:t>
            </a:r>
            <a:r>
              <a:rPr lang="en-US" sz="3100" dirty="0" smtClean="0"/>
              <a:t> integrates with NAP to require that </a:t>
            </a:r>
            <a:r>
              <a:rPr lang="en-US" sz="3100" dirty="0" err="1" smtClean="0"/>
              <a:t>DirectAccess</a:t>
            </a:r>
            <a:r>
              <a:rPr lang="en-US" sz="3100" dirty="0" smtClean="0"/>
              <a:t> clients must be compliant with system health requirements before allowing a connection to the </a:t>
            </a:r>
            <a:r>
              <a:rPr lang="en-US" sz="3100" dirty="0" err="1" smtClean="0"/>
              <a:t>DirectAccess</a:t>
            </a:r>
            <a:r>
              <a:rPr lang="en-US" sz="3100" dirty="0" smtClean="0"/>
              <a:t> server. IT administrators can configure the </a:t>
            </a:r>
            <a:r>
              <a:rPr lang="en-US" sz="3100" dirty="0" err="1" smtClean="0"/>
              <a:t>DirectAccess</a:t>
            </a:r>
            <a:r>
              <a:rPr lang="en-US" sz="3100" dirty="0" smtClean="0"/>
              <a:t> server to restrict the servers that users and individual applications can access.</a:t>
            </a:r>
            <a:endParaRPr lang="tr-TR" sz="3100" dirty="0" smtClean="0"/>
          </a:p>
          <a:p>
            <a:endParaRPr lang="tr-TR" dirty="0"/>
          </a:p>
        </p:txBody>
      </p:sp>
    </p:spTree>
  </p:cSld>
  <p:clrMapOvr>
    <a:masterClrMapping/>
  </p:clrMapOvr>
  <p:transition xmlns:p14="http://schemas.microsoft.com/office/powerpoint/2007/7/12/main">
    <p:pull dir="r"/>
  </p:transition>
  <p:timing>
    <p:tnLst>
      <p:par>
        <p:cTn xmlns:p14="http://schemas.microsoft.com/office/powerpoint/2007/7/12/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dirty="0" err="1" smtClean="0"/>
              <a:t>Directaccess</a:t>
            </a:r>
            <a:r>
              <a:rPr lang="tr-TR" dirty="0" smtClean="0"/>
              <a:t> </a:t>
            </a:r>
            <a:r>
              <a:rPr lang="tr-TR" dirty="0" err="1" smtClean="0"/>
              <a:t>technology</a:t>
            </a:r>
            <a:endParaRPr lang="tr-TR" dirty="0"/>
          </a:p>
        </p:txBody>
      </p:sp>
      <p:sp>
        <p:nvSpPr>
          <p:cNvPr id="3" name="2 İçerik Yer Tutucusu"/>
          <p:cNvSpPr>
            <a:spLocks noGrp="1"/>
          </p:cNvSpPr>
          <p:nvPr>
            <p:ph idx="1"/>
          </p:nvPr>
        </p:nvSpPr>
        <p:spPr/>
        <p:txBody>
          <a:bodyPr>
            <a:normAutofit/>
          </a:bodyPr>
          <a:lstStyle/>
          <a:p>
            <a:r>
              <a:rPr lang="en-US" sz="2400" dirty="0" err="1"/>
              <a:t>DirectAccess</a:t>
            </a:r>
            <a:r>
              <a:rPr lang="en-US" sz="2400" dirty="0"/>
              <a:t> is built on a foundation of proven, standards-based </a:t>
            </a:r>
            <a:r>
              <a:rPr lang="en-US" sz="2400" dirty="0" smtClean="0"/>
              <a:t>technologies:</a:t>
            </a:r>
            <a:endParaRPr lang="tr-TR" sz="2400" dirty="0" smtClean="0"/>
          </a:p>
          <a:p>
            <a:pPr lvl="1"/>
            <a:r>
              <a:rPr lang="en-US" sz="2000" dirty="0" smtClean="0"/>
              <a:t>Internet </a:t>
            </a:r>
            <a:r>
              <a:rPr lang="en-US" sz="2000" dirty="0"/>
              <a:t>Protocol security (</a:t>
            </a:r>
            <a:r>
              <a:rPr lang="en-US" sz="2000" dirty="0" smtClean="0"/>
              <a:t>IP</a:t>
            </a:r>
            <a:r>
              <a:rPr lang="tr-TR" sz="2000" dirty="0" smtClean="0"/>
              <a:t>S</a:t>
            </a:r>
            <a:r>
              <a:rPr lang="en-US" sz="2000" dirty="0" err="1" smtClean="0"/>
              <a:t>ec</a:t>
            </a:r>
            <a:r>
              <a:rPr lang="en-US" sz="2000" dirty="0" smtClean="0"/>
              <a:t>)</a:t>
            </a:r>
            <a:endParaRPr lang="tr-TR" sz="2000" dirty="0" smtClean="0"/>
          </a:p>
          <a:p>
            <a:pPr lvl="1"/>
            <a:r>
              <a:rPr lang="en-US" sz="2000" dirty="0" smtClean="0"/>
              <a:t>Internet </a:t>
            </a:r>
            <a:r>
              <a:rPr lang="en-US" sz="2000" dirty="0"/>
              <a:t>Protocol version 6 (IPv6</a:t>
            </a:r>
            <a:r>
              <a:rPr lang="en-US" sz="2000" dirty="0" smtClean="0"/>
              <a:t>)</a:t>
            </a:r>
            <a:endParaRPr lang="tr-TR" sz="2000" dirty="0" smtClean="0"/>
          </a:p>
          <a:p>
            <a:pPr lvl="1">
              <a:buNone/>
            </a:pPr>
            <a:endParaRPr lang="tr-TR" dirty="0"/>
          </a:p>
          <a:p>
            <a:r>
              <a:rPr lang="en-US" sz="2400" dirty="0" err="1"/>
              <a:t>DirectAccess</a:t>
            </a:r>
            <a:r>
              <a:rPr lang="en-US" sz="2400" dirty="0"/>
              <a:t> uses </a:t>
            </a:r>
            <a:r>
              <a:rPr lang="en-US" sz="2400" dirty="0" smtClean="0"/>
              <a:t>I</a:t>
            </a:r>
            <a:r>
              <a:rPr lang="tr-TR" sz="2400" dirty="0" smtClean="0"/>
              <a:t>PS</a:t>
            </a:r>
            <a:r>
              <a:rPr lang="en-US" sz="2400" dirty="0" err="1" smtClean="0"/>
              <a:t>ec</a:t>
            </a:r>
            <a:r>
              <a:rPr lang="tr-TR" sz="2400" dirty="0" smtClean="0"/>
              <a:t>:</a:t>
            </a:r>
          </a:p>
          <a:p>
            <a:pPr lvl="1"/>
            <a:r>
              <a:rPr lang="en-US" sz="2000" dirty="0" smtClean="0"/>
              <a:t>to authenticate both the computer and user, allowing IT to manage the computer before the user logs on</a:t>
            </a:r>
            <a:endParaRPr lang="tr-TR" sz="2000" dirty="0" smtClean="0"/>
          </a:p>
          <a:p>
            <a:pPr lvl="1"/>
            <a:r>
              <a:rPr lang="tr-TR" sz="2000" dirty="0" err="1" smtClean="0"/>
              <a:t>to</a:t>
            </a:r>
            <a:r>
              <a:rPr lang="tr-TR" sz="2000" dirty="0" smtClean="0"/>
              <a:t> </a:t>
            </a:r>
            <a:r>
              <a:rPr lang="en-US" sz="2000" dirty="0" smtClean="0"/>
              <a:t>provide </a:t>
            </a:r>
            <a:r>
              <a:rPr lang="en-US" sz="2000" dirty="0"/>
              <a:t>encryption for communications across the Internet</a:t>
            </a:r>
            <a:r>
              <a:rPr lang="en-US" sz="2000" dirty="0" smtClean="0"/>
              <a:t>.</a:t>
            </a:r>
            <a:endParaRPr lang="tr-TR" sz="2000" dirty="0" smtClean="0"/>
          </a:p>
          <a:p>
            <a:pPr lvl="2"/>
            <a:r>
              <a:rPr lang="en-US" dirty="0" smtClean="0"/>
              <a:t>Triple Data Encryption Standard (3DES) </a:t>
            </a:r>
            <a:endParaRPr lang="tr-TR" dirty="0" smtClean="0"/>
          </a:p>
          <a:p>
            <a:pPr lvl="2"/>
            <a:r>
              <a:rPr lang="en-US" dirty="0" smtClean="0"/>
              <a:t>Advanced </a:t>
            </a:r>
            <a:r>
              <a:rPr lang="en-US" dirty="0"/>
              <a:t>Encryption Standard (AES).</a:t>
            </a:r>
            <a:endParaRPr lang="tr-TR" dirty="0"/>
          </a:p>
          <a:p>
            <a:pPr lvl="1"/>
            <a:endParaRPr lang="tr-TR" dirty="0"/>
          </a:p>
        </p:txBody>
      </p:sp>
    </p:spTree>
  </p:cSld>
  <p:clrMapOvr>
    <a:masterClrMapping/>
  </p:clrMapOvr>
  <p:transition xmlns:p14="http://schemas.microsoft.com/office/powerpoint/2007/7/12/main">
    <p:pull dir="r"/>
  </p:transition>
  <p:timing>
    <p:tnLst>
      <p:par>
        <p:cTn xmlns:p14="http://schemas.microsoft.com/office/powerpoint/2007/7/12/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dirty="0" err="1" smtClean="0"/>
              <a:t>Directaccess</a:t>
            </a:r>
            <a:r>
              <a:rPr lang="tr-TR" dirty="0" smtClean="0"/>
              <a:t> </a:t>
            </a:r>
            <a:r>
              <a:rPr lang="tr-TR" dirty="0" err="1" smtClean="0"/>
              <a:t>access</a:t>
            </a:r>
            <a:r>
              <a:rPr lang="tr-TR" dirty="0" smtClean="0"/>
              <a:t> </a:t>
            </a:r>
            <a:r>
              <a:rPr lang="tr-TR" dirty="0" err="1" smtClean="0"/>
              <a:t>methods</a:t>
            </a:r>
            <a:endParaRPr lang="tr-TR" dirty="0"/>
          </a:p>
        </p:txBody>
      </p:sp>
      <p:sp>
        <p:nvSpPr>
          <p:cNvPr id="3" name="2 İçerik Yer Tutucusu"/>
          <p:cNvSpPr>
            <a:spLocks noGrp="1"/>
          </p:cNvSpPr>
          <p:nvPr>
            <p:ph idx="1"/>
          </p:nvPr>
        </p:nvSpPr>
        <p:spPr/>
        <p:txBody>
          <a:bodyPr/>
          <a:lstStyle/>
          <a:p>
            <a:endParaRPr lang="tr-TR" dirty="0" smtClean="0"/>
          </a:p>
          <a:p>
            <a:r>
              <a:rPr lang="en-US" dirty="0" err="1" smtClean="0"/>
              <a:t>DirectAccess</a:t>
            </a:r>
            <a:r>
              <a:rPr lang="en-US" dirty="0" smtClean="0"/>
              <a:t> </a:t>
            </a:r>
            <a:r>
              <a:rPr lang="en-US" dirty="0"/>
              <a:t>clients can connect to intranet resources by using two types of </a:t>
            </a:r>
            <a:r>
              <a:rPr lang="en-US" dirty="0" err="1"/>
              <a:t>IPsec</a:t>
            </a:r>
            <a:r>
              <a:rPr lang="en-US" dirty="0"/>
              <a:t> protection: </a:t>
            </a:r>
            <a:endParaRPr lang="tr-TR" dirty="0" smtClean="0"/>
          </a:p>
          <a:p>
            <a:pPr lvl="1"/>
            <a:endParaRPr lang="tr-TR" dirty="0" smtClean="0"/>
          </a:p>
          <a:p>
            <a:pPr lvl="1"/>
            <a:r>
              <a:rPr lang="tr-TR" dirty="0" smtClean="0"/>
              <a:t>E</a:t>
            </a:r>
            <a:r>
              <a:rPr lang="en-US" dirty="0" err="1" smtClean="0"/>
              <a:t>nd</a:t>
            </a:r>
            <a:r>
              <a:rPr lang="en-US" dirty="0" smtClean="0"/>
              <a:t>-to-</a:t>
            </a:r>
            <a:r>
              <a:rPr lang="tr-TR" dirty="0" smtClean="0"/>
              <a:t>E</a:t>
            </a:r>
            <a:r>
              <a:rPr lang="en-US" dirty="0" err="1" smtClean="0"/>
              <a:t>nd</a:t>
            </a:r>
            <a:r>
              <a:rPr lang="en-US" dirty="0" smtClean="0"/>
              <a:t> </a:t>
            </a:r>
            <a:endParaRPr lang="tr-TR" dirty="0"/>
          </a:p>
          <a:p>
            <a:pPr lvl="1"/>
            <a:endParaRPr lang="tr-TR" dirty="0" smtClean="0"/>
          </a:p>
          <a:p>
            <a:pPr lvl="1"/>
            <a:r>
              <a:rPr lang="tr-TR" dirty="0" smtClean="0"/>
              <a:t>E</a:t>
            </a:r>
            <a:r>
              <a:rPr lang="en-US" dirty="0" err="1" smtClean="0"/>
              <a:t>nd</a:t>
            </a:r>
            <a:r>
              <a:rPr lang="en-US" dirty="0" smtClean="0"/>
              <a:t>-to-</a:t>
            </a:r>
            <a:r>
              <a:rPr lang="tr-TR" dirty="0" smtClean="0"/>
              <a:t>E</a:t>
            </a:r>
            <a:r>
              <a:rPr lang="en-US" dirty="0" err="1" smtClean="0"/>
              <a:t>dge</a:t>
            </a:r>
            <a:endParaRPr lang="tr-TR" dirty="0" smtClean="0"/>
          </a:p>
          <a:p>
            <a:endParaRPr lang="tr-TR" dirty="0"/>
          </a:p>
        </p:txBody>
      </p:sp>
    </p:spTree>
  </p:cSld>
  <p:clrMapOvr>
    <a:masterClrMapping/>
  </p:clrMapOvr>
  <p:transition xmlns:p14="http://schemas.microsoft.com/office/powerpoint/2007/7/12/main">
    <p:pull dir="r"/>
  </p:transition>
  <p:timing>
    <p:tnLst>
      <p:par>
        <p:cTn xmlns:p14="http://schemas.microsoft.com/office/powerpoint/2007/7/12/main" id="1" dur="indefinite" restart="never" nodeType="tmRoot"/>
      </p:par>
    </p:tnLst>
  </p:timing>
</p:sld>
</file>

<file path=ppt/theme/theme1.xml><?xml version="1.0" encoding="utf-8"?>
<a:theme xmlns:a="http://schemas.openxmlformats.org/drawingml/2006/main" name="Win7_PPT">
  <a:themeElements>
    <a:clrScheme name="Apex">
      <a:dk1>
        <a:sysClr val="windowText" lastClr="000000"/>
      </a:dk1>
      <a:lt1>
        <a:sysClr val="window" lastClr="FFFFFF"/>
      </a:lt1>
      <a:dk2>
        <a:srgbClr xmlns:mc="http://schemas.openxmlformats.org/markup-compatibility/2006" xmlns:a14="http://schemas.microsoft.com/office/drawing/2007/7/7/main" val="69676D" mc:Ignorable=""/>
      </a:dk2>
      <a:lt2>
        <a:srgbClr xmlns:mc="http://schemas.openxmlformats.org/markup-compatibility/2006" xmlns:a14="http://schemas.microsoft.com/office/drawing/2007/7/7/main" val="C9C2D1" mc:Ignorable=""/>
      </a:lt2>
      <a:accent1>
        <a:srgbClr xmlns:mc="http://schemas.openxmlformats.org/markup-compatibility/2006" xmlns:a14="http://schemas.microsoft.com/office/drawing/2007/7/7/main" val="CEB966" mc:Ignorable=""/>
      </a:accent1>
      <a:accent2>
        <a:srgbClr xmlns:mc="http://schemas.openxmlformats.org/markup-compatibility/2006" xmlns:a14="http://schemas.microsoft.com/office/drawing/2007/7/7/main" val="9CB084" mc:Ignorable=""/>
      </a:accent2>
      <a:accent3>
        <a:srgbClr xmlns:mc="http://schemas.openxmlformats.org/markup-compatibility/2006" xmlns:a14="http://schemas.microsoft.com/office/drawing/2007/7/7/main" val="6BB1C9" mc:Ignorable=""/>
      </a:accent3>
      <a:accent4>
        <a:srgbClr xmlns:mc="http://schemas.openxmlformats.org/markup-compatibility/2006" xmlns:a14="http://schemas.microsoft.com/office/drawing/2007/7/7/main" val="6585CF" mc:Ignorable=""/>
      </a:accent4>
      <a:accent5>
        <a:srgbClr xmlns:mc="http://schemas.openxmlformats.org/markup-compatibility/2006" xmlns:a14="http://schemas.microsoft.com/office/drawing/2007/7/7/main" val="7E6BC9" mc:Ignorable=""/>
      </a:accent5>
      <a:accent6>
        <a:srgbClr xmlns:mc="http://schemas.openxmlformats.org/markup-compatibility/2006" xmlns:a14="http://schemas.microsoft.com/office/drawing/2007/7/7/main" val="A379BB" mc:Ignorable=""/>
      </a:accent6>
      <a:hlink>
        <a:srgbClr xmlns:mc="http://schemas.openxmlformats.org/markup-compatibility/2006" xmlns:a14="http://schemas.microsoft.com/office/drawing/2007/7/7/main" val="410082" mc:Ignorable=""/>
      </a:hlink>
      <a:folHlink>
        <a:srgbClr xmlns:mc="http://schemas.openxmlformats.org/markup-compatibility/2006" xmlns:a14="http://schemas.microsoft.com/office/drawing/2007/7/7/main" val="932968" mc:Ignorable=""/>
      </a:folHlink>
    </a:clrScheme>
    <a:fontScheme name="Custom 1">
      <a:majorFont>
        <a:latin typeface="Segoe Light"/>
        <a:ea typeface=""/>
        <a:cs typeface=""/>
      </a:majorFont>
      <a:minorFont>
        <a:latin typeface="Sego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xmlns:mc="http://schemas.openxmlformats.org/markup-compatibility/2006" xmlns:a14="http://schemas.microsoft.com/office/drawing/2007/7/7/main" val="000000" mc:Ignorable="">
                <a:alpha val="38000"/>
              </a:srgbClr>
            </a:outerShdw>
          </a:effectLst>
        </a:effectStyle>
        <a:effectStyle>
          <a:effectLst>
            <a:outerShdw blurRad="40000" dist="23000" dir="5400000" rotWithShape="0">
              <a:srgbClr xmlns:mc="http://schemas.openxmlformats.org/markup-compatibility/2006" xmlns:a14="http://schemas.microsoft.com/office/drawing/2007/7/7/main" val="000000" mc:Ignorable="">
                <a:alpha val="35000"/>
              </a:srgbClr>
            </a:outerShdw>
          </a:effectLst>
        </a:effectStyle>
        <a:effectStyle>
          <a:effectLst>
            <a:outerShdw blurRad="40000" dist="23000" dir="5400000" rotWithShape="0">
              <a:srgbClr xmlns:mc="http://schemas.openxmlformats.org/markup-compatibility/2006" xmlns:a14="http://schemas.microsoft.com/office/drawing/2007/7/7/main" val="000000" mc:Ignorable="">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100000" t="-60000" r="100000" b="200000"/>
          </a:path>
        </a:gradFill>
        <a:gradFill rotWithShape="1">
          <a:gsLst>
            <a:gs pos="0">
              <a:schemeClr val="phClr">
                <a:tint val="80000"/>
                <a:satMod val="300000"/>
              </a:schemeClr>
            </a:gs>
            <a:gs pos="100000">
              <a:schemeClr val="phClr">
                <a:shade val="30000"/>
                <a:satMod val="200000"/>
              </a:schemeClr>
            </a:gs>
          </a:gsLst>
          <a:path path="circle">
            <a:fillToRect l="100000" t="100000" r="100000" b="100000"/>
          </a:path>
        </a:gradFill>
      </a:bgFillStyleLst>
    </a:fmtScheme>
  </a:themeElements>
  <a:objectDefaults>
    <a:spDef>
      <a:spPr/>
      <a:bodyPr rtlCol="0" anchor="ctr"/>
      <a:lstStyle>
        <a:defPPr algn="ctr">
          <a:defRPr dirty="0"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raClrScheme>
      <a:clrScheme name="WindowsVista 1">
        <a:dk1>
          <a:srgbClr xmlns:mc="http://schemas.openxmlformats.org/markup-compatibility/2006" xmlns:a14="http://schemas.microsoft.com/office/drawing/2007/7/7/main" val="000000" mc:Ignorable=""/>
        </a:dk1>
        <a:lt1>
          <a:srgbClr xmlns:mc="http://schemas.openxmlformats.org/markup-compatibility/2006" xmlns:a14="http://schemas.microsoft.com/office/drawing/2007/7/7/main" val="FFFFFF" mc:Ignorable=""/>
        </a:lt1>
        <a:dk2>
          <a:srgbClr xmlns:mc="http://schemas.openxmlformats.org/markup-compatibility/2006" xmlns:a14="http://schemas.microsoft.com/office/drawing/2007/7/7/main" val="000000" mc:Ignorable=""/>
        </a:dk2>
        <a:lt2>
          <a:srgbClr xmlns:mc="http://schemas.openxmlformats.org/markup-compatibility/2006" xmlns:a14="http://schemas.microsoft.com/office/drawing/2007/7/7/main" val="808080" mc:Ignorable=""/>
        </a:lt2>
        <a:accent1>
          <a:srgbClr xmlns:mc="http://schemas.openxmlformats.org/markup-compatibility/2006" xmlns:a14="http://schemas.microsoft.com/office/drawing/2007/7/7/main" val="BBE0E3" mc:Ignorable=""/>
        </a:accent1>
        <a:accent2>
          <a:srgbClr xmlns:mc="http://schemas.openxmlformats.org/markup-compatibility/2006" xmlns:a14="http://schemas.microsoft.com/office/drawing/2007/7/7/main" val="333399" mc:Ignorable=""/>
        </a:accent2>
        <a:accent3>
          <a:srgbClr xmlns:mc="http://schemas.openxmlformats.org/markup-compatibility/2006" xmlns:a14="http://schemas.microsoft.com/office/drawing/2007/7/7/main" val="FFFFFF" mc:Ignorable=""/>
        </a:accent3>
        <a:accent4>
          <a:srgbClr xmlns:mc="http://schemas.openxmlformats.org/markup-compatibility/2006" xmlns:a14="http://schemas.microsoft.com/office/drawing/2007/7/7/main" val="000000" mc:Ignorable=""/>
        </a:accent4>
        <a:accent5>
          <a:srgbClr xmlns:mc="http://schemas.openxmlformats.org/markup-compatibility/2006" xmlns:a14="http://schemas.microsoft.com/office/drawing/2007/7/7/main" val="DAEDEF" mc:Ignorable=""/>
        </a:accent5>
        <a:accent6>
          <a:srgbClr xmlns:mc="http://schemas.openxmlformats.org/markup-compatibility/2006" xmlns:a14="http://schemas.microsoft.com/office/drawing/2007/7/7/main" val="2D2D8A" mc:Ignorable=""/>
        </a:accent6>
        <a:hlink>
          <a:srgbClr xmlns:mc="http://schemas.openxmlformats.org/markup-compatibility/2006" xmlns:a14="http://schemas.microsoft.com/office/drawing/2007/7/7/main" val="009999" mc:Ignorable=""/>
        </a:hlink>
        <a:folHlink>
          <a:srgbClr xmlns:mc="http://schemas.openxmlformats.org/markup-compatibility/2006" xmlns:a14="http://schemas.microsoft.com/office/drawing/2007/7/7/main" val="99CC00" mc:Ignorable=""/>
        </a:folHlink>
      </a:clrScheme>
      <a:clrMap bg1="lt1" tx1="dk1" bg2="lt2" tx2="dk2" accent1="accent1" accent2="accent2" accent3="accent3" accent4="accent4" accent5="accent5" accent6="accent6" hlink="hlink" folHlink="folHlink"/>
    </a:extraClrScheme>
    <a:extraClrScheme>
      <a:clrScheme name="WindowsVista 2">
        <a:dk1>
          <a:srgbClr xmlns:mc="http://schemas.openxmlformats.org/markup-compatibility/2006" xmlns:a14="http://schemas.microsoft.com/office/drawing/2007/7/7/main" val="000000" mc:Ignorable=""/>
        </a:dk1>
        <a:lt1>
          <a:srgbClr xmlns:mc="http://schemas.openxmlformats.org/markup-compatibility/2006" xmlns:a14="http://schemas.microsoft.com/office/drawing/2007/7/7/main" val="FFFFFF" mc:Ignorable=""/>
        </a:lt1>
        <a:dk2>
          <a:srgbClr xmlns:mc="http://schemas.openxmlformats.org/markup-compatibility/2006" xmlns:a14="http://schemas.microsoft.com/office/drawing/2007/7/7/main" val="000000" mc:Ignorable=""/>
        </a:dk2>
        <a:lt2>
          <a:srgbClr xmlns:mc="http://schemas.openxmlformats.org/markup-compatibility/2006" xmlns:a14="http://schemas.microsoft.com/office/drawing/2007/7/7/main" val="969696" mc:Ignorable=""/>
        </a:lt2>
        <a:accent1>
          <a:srgbClr xmlns:mc="http://schemas.openxmlformats.org/markup-compatibility/2006" xmlns:a14="http://schemas.microsoft.com/office/drawing/2007/7/7/main" val="FBDF53" mc:Ignorable=""/>
        </a:accent1>
        <a:accent2>
          <a:srgbClr xmlns:mc="http://schemas.openxmlformats.org/markup-compatibility/2006" xmlns:a14="http://schemas.microsoft.com/office/drawing/2007/7/7/main" val="FF9966" mc:Ignorable=""/>
        </a:accent2>
        <a:accent3>
          <a:srgbClr xmlns:mc="http://schemas.openxmlformats.org/markup-compatibility/2006" xmlns:a14="http://schemas.microsoft.com/office/drawing/2007/7/7/main" val="FFFFFF" mc:Ignorable=""/>
        </a:accent3>
        <a:accent4>
          <a:srgbClr xmlns:mc="http://schemas.openxmlformats.org/markup-compatibility/2006" xmlns:a14="http://schemas.microsoft.com/office/drawing/2007/7/7/main" val="000000" mc:Ignorable=""/>
        </a:accent4>
        <a:accent5>
          <a:srgbClr xmlns:mc="http://schemas.openxmlformats.org/markup-compatibility/2006" xmlns:a14="http://schemas.microsoft.com/office/drawing/2007/7/7/main" val="FDECB3" mc:Ignorable=""/>
        </a:accent5>
        <a:accent6>
          <a:srgbClr xmlns:mc="http://schemas.openxmlformats.org/markup-compatibility/2006" xmlns:a14="http://schemas.microsoft.com/office/drawing/2007/7/7/main" val="E78A5C" mc:Ignorable=""/>
        </a:accent6>
        <a:hlink>
          <a:srgbClr xmlns:mc="http://schemas.openxmlformats.org/markup-compatibility/2006" xmlns:a14="http://schemas.microsoft.com/office/drawing/2007/7/7/main" val="CC3300" mc:Ignorable=""/>
        </a:hlink>
        <a:folHlink>
          <a:srgbClr xmlns:mc="http://schemas.openxmlformats.org/markup-compatibility/2006" xmlns:a14="http://schemas.microsoft.com/office/drawing/2007/7/7/main" val="996600" mc:Ignorable=""/>
        </a:folHlink>
      </a:clrScheme>
      <a:clrMap bg1="lt1" tx1="dk1" bg2="lt2" tx2="dk2" accent1="accent1" accent2="accent2" accent3="accent3" accent4="accent4" accent5="accent5" accent6="accent6" hlink="hlink" folHlink="folHlink"/>
    </a:extraClrScheme>
    <a:extraClrScheme>
      <a:clrScheme name="WindowsVista 3">
        <a:dk1>
          <a:srgbClr xmlns:mc="http://schemas.openxmlformats.org/markup-compatibility/2006" xmlns:a14="http://schemas.microsoft.com/office/drawing/2007/7/7/main" val="000000" mc:Ignorable=""/>
        </a:dk1>
        <a:lt1>
          <a:srgbClr xmlns:mc="http://schemas.openxmlformats.org/markup-compatibility/2006" xmlns:a14="http://schemas.microsoft.com/office/drawing/2007/7/7/main" val="FFFFFF" mc:Ignorable=""/>
        </a:lt1>
        <a:dk2>
          <a:srgbClr xmlns:mc="http://schemas.openxmlformats.org/markup-compatibility/2006" xmlns:a14="http://schemas.microsoft.com/office/drawing/2007/7/7/main" val="000000" mc:Ignorable=""/>
        </a:dk2>
        <a:lt2>
          <a:srgbClr xmlns:mc="http://schemas.openxmlformats.org/markup-compatibility/2006" xmlns:a14="http://schemas.microsoft.com/office/drawing/2007/7/7/main" val="808080" mc:Ignorable=""/>
        </a:lt2>
        <a:accent1>
          <a:srgbClr xmlns:mc="http://schemas.openxmlformats.org/markup-compatibility/2006" xmlns:a14="http://schemas.microsoft.com/office/drawing/2007/7/7/main" val="99CCFF" mc:Ignorable=""/>
        </a:accent1>
        <a:accent2>
          <a:srgbClr xmlns:mc="http://schemas.openxmlformats.org/markup-compatibility/2006" xmlns:a14="http://schemas.microsoft.com/office/drawing/2007/7/7/main" val="CCCCFF" mc:Ignorable=""/>
        </a:accent2>
        <a:accent3>
          <a:srgbClr xmlns:mc="http://schemas.openxmlformats.org/markup-compatibility/2006" xmlns:a14="http://schemas.microsoft.com/office/drawing/2007/7/7/main" val="FFFFFF" mc:Ignorable=""/>
        </a:accent3>
        <a:accent4>
          <a:srgbClr xmlns:mc="http://schemas.openxmlformats.org/markup-compatibility/2006" xmlns:a14="http://schemas.microsoft.com/office/drawing/2007/7/7/main" val="000000" mc:Ignorable=""/>
        </a:accent4>
        <a:accent5>
          <a:srgbClr xmlns:mc="http://schemas.openxmlformats.org/markup-compatibility/2006" xmlns:a14="http://schemas.microsoft.com/office/drawing/2007/7/7/main" val="CAE2FF" mc:Ignorable=""/>
        </a:accent5>
        <a:accent6>
          <a:srgbClr xmlns:mc="http://schemas.openxmlformats.org/markup-compatibility/2006" xmlns:a14="http://schemas.microsoft.com/office/drawing/2007/7/7/main" val="B9B9E7" mc:Ignorable=""/>
        </a:accent6>
        <a:hlink>
          <a:srgbClr xmlns:mc="http://schemas.openxmlformats.org/markup-compatibility/2006" xmlns:a14="http://schemas.microsoft.com/office/drawing/2007/7/7/main" val="3333CC" mc:Ignorable=""/>
        </a:hlink>
        <a:folHlink>
          <a:srgbClr xmlns:mc="http://schemas.openxmlformats.org/markup-compatibility/2006" xmlns:a14="http://schemas.microsoft.com/office/drawing/2007/7/7/main" val="AF67FF" mc:Ignorable=""/>
        </a:folHlink>
      </a:clrScheme>
      <a:clrMap bg1="lt1" tx1="dk1" bg2="lt2" tx2="dk2" accent1="accent1" accent2="accent2" accent3="accent3" accent4="accent4" accent5="accent5" accent6="accent6" hlink="hlink" folHlink="folHlink"/>
    </a:extraClrScheme>
    <a:extraClrScheme>
      <a:clrScheme name="WindowsVista 4">
        <a:dk1>
          <a:srgbClr xmlns:mc="http://schemas.openxmlformats.org/markup-compatibility/2006" xmlns:a14="http://schemas.microsoft.com/office/drawing/2007/7/7/main" val="000000" mc:Ignorable=""/>
        </a:dk1>
        <a:lt1>
          <a:srgbClr xmlns:mc="http://schemas.openxmlformats.org/markup-compatibility/2006" xmlns:a14="http://schemas.microsoft.com/office/drawing/2007/7/7/main" val="DEF6F1" mc:Ignorable=""/>
        </a:lt1>
        <a:dk2>
          <a:srgbClr xmlns:mc="http://schemas.openxmlformats.org/markup-compatibility/2006" xmlns:a14="http://schemas.microsoft.com/office/drawing/2007/7/7/main" val="000000" mc:Ignorable=""/>
        </a:dk2>
        <a:lt2>
          <a:srgbClr xmlns:mc="http://schemas.openxmlformats.org/markup-compatibility/2006" xmlns:a14="http://schemas.microsoft.com/office/drawing/2007/7/7/main" val="969696" mc:Ignorable=""/>
        </a:lt2>
        <a:accent1>
          <a:srgbClr xmlns:mc="http://schemas.openxmlformats.org/markup-compatibility/2006" xmlns:a14="http://schemas.microsoft.com/office/drawing/2007/7/7/main" val="FFFFFF" mc:Ignorable=""/>
        </a:accent1>
        <a:accent2>
          <a:srgbClr xmlns:mc="http://schemas.openxmlformats.org/markup-compatibility/2006" xmlns:a14="http://schemas.microsoft.com/office/drawing/2007/7/7/main" val="8DC6FF" mc:Ignorable=""/>
        </a:accent2>
        <a:accent3>
          <a:srgbClr xmlns:mc="http://schemas.openxmlformats.org/markup-compatibility/2006" xmlns:a14="http://schemas.microsoft.com/office/drawing/2007/7/7/main" val="ECFAF7" mc:Ignorable=""/>
        </a:accent3>
        <a:accent4>
          <a:srgbClr xmlns:mc="http://schemas.openxmlformats.org/markup-compatibility/2006" xmlns:a14="http://schemas.microsoft.com/office/drawing/2007/7/7/main" val="000000" mc:Ignorable=""/>
        </a:accent4>
        <a:accent5>
          <a:srgbClr xmlns:mc="http://schemas.openxmlformats.org/markup-compatibility/2006" xmlns:a14="http://schemas.microsoft.com/office/drawing/2007/7/7/main" val="FFFFFF" mc:Ignorable=""/>
        </a:accent5>
        <a:accent6>
          <a:srgbClr xmlns:mc="http://schemas.openxmlformats.org/markup-compatibility/2006" xmlns:a14="http://schemas.microsoft.com/office/drawing/2007/7/7/main" val="7FB3E7" mc:Ignorable=""/>
        </a:accent6>
        <a:hlink>
          <a:srgbClr xmlns:mc="http://schemas.openxmlformats.org/markup-compatibility/2006" xmlns:a14="http://schemas.microsoft.com/office/drawing/2007/7/7/main" val="0066CC" mc:Ignorable=""/>
        </a:hlink>
        <a:folHlink>
          <a:srgbClr xmlns:mc="http://schemas.openxmlformats.org/markup-compatibility/2006" xmlns:a14="http://schemas.microsoft.com/office/drawing/2007/7/7/main" val="00A800" mc:Ignorable=""/>
        </a:folHlink>
      </a:clrScheme>
      <a:clrMap bg1="lt1" tx1="dk1" bg2="lt2" tx2="dk2" accent1="accent1" accent2="accent2" accent3="accent3" accent4="accent4" accent5="accent5" accent6="accent6" hlink="hlink" folHlink="folHlink"/>
    </a:extraClrScheme>
    <a:extraClrScheme>
      <a:clrScheme name="WindowsVista 5">
        <a:dk1>
          <a:srgbClr xmlns:mc="http://schemas.openxmlformats.org/markup-compatibility/2006" xmlns:a14="http://schemas.microsoft.com/office/drawing/2007/7/7/main" val="000000" mc:Ignorable=""/>
        </a:dk1>
        <a:lt1>
          <a:srgbClr xmlns:mc="http://schemas.openxmlformats.org/markup-compatibility/2006" xmlns:a14="http://schemas.microsoft.com/office/drawing/2007/7/7/main" val="FFFFD9" mc:Ignorable=""/>
        </a:lt1>
        <a:dk2>
          <a:srgbClr xmlns:mc="http://schemas.openxmlformats.org/markup-compatibility/2006" xmlns:a14="http://schemas.microsoft.com/office/drawing/2007/7/7/main" val="000000" mc:Ignorable=""/>
        </a:dk2>
        <a:lt2>
          <a:srgbClr xmlns:mc="http://schemas.openxmlformats.org/markup-compatibility/2006" xmlns:a14="http://schemas.microsoft.com/office/drawing/2007/7/7/main" val="777777" mc:Ignorable=""/>
        </a:lt2>
        <a:accent1>
          <a:srgbClr xmlns:mc="http://schemas.openxmlformats.org/markup-compatibility/2006" xmlns:a14="http://schemas.microsoft.com/office/drawing/2007/7/7/main" val="FFFFF7" mc:Ignorable=""/>
        </a:accent1>
        <a:accent2>
          <a:srgbClr xmlns:mc="http://schemas.openxmlformats.org/markup-compatibility/2006" xmlns:a14="http://schemas.microsoft.com/office/drawing/2007/7/7/main" val="33CCCC" mc:Ignorable=""/>
        </a:accent2>
        <a:accent3>
          <a:srgbClr xmlns:mc="http://schemas.openxmlformats.org/markup-compatibility/2006" xmlns:a14="http://schemas.microsoft.com/office/drawing/2007/7/7/main" val="FFFFE9" mc:Ignorable=""/>
        </a:accent3>
        <a:accent4>
          <a:srgbClr xmlns:mc="http://schemas.openxmlformats.org/markup-compatibility/2006" xmlns:a14="http://schemas.microsoft.com/office/drawing/2007/7/7/main" val="000000" mc:Ignorable=""/>
        </a:accent4>
        <a:accent5>
          <a:srgbClr xmlns:mc="http://schemas.openxmlformats.org/markup-compatibility/2006" xmlns:a14="http://schemas.microsoft.com/office/drawing/2007/7/7/main" val="FFFFFA" mc:Ignorable=""/>
        </a:accent5>
        <a:accent6>
          <a:srgbClr xmlns:mc="http://schemas.openxmlformats.org/markup-compatibility/2006" xmlns:a14="http://schemas.microsoft.com/office/drawing/2007/7/7/main" val="2DB9B9" mc:Ignorable=""/>
        </a:accent6>
        <a:hlink>
          <a:srgbClr xmlns:mc="http://schemas.openxmlformats.org/markup-compatibility/2006" xmlns:a14="http://schemas.microsoft.com/office/drawing/2007/7/7/main" val="FF5050" mc:Ignorable=""/>
        </a:hlink>
        <a:folHlink>
          <a:srgbClr xmlns:mc="http://schemas.openxmlformats.org/markup-compatibility/2006" xmlns:a14="http://schemas.microsoft.com/office/drawing/2007/7/7/main" val="FF9900" mc:Ignorable=""/>
        </a:folHlink>
      </a:clrScheme>
      <a:clrMap bg1="lt1" tx1="dk1" bg2="lt2" tx2="dk2" accent1="accent1" accent2="accent2" accent3="accent3" accent4="accent4" accent5="accent5" accent6="accent6" hlink="hlink" folHlink="folHlink"/>
    </a:extraClrScheme>
    <a:extraClrScheme>
      <a:clrScheme name="WindowsVista 6">
        <a:dk1>
          <a:srgbClr xmlns:mc="http://schemas.openxmlformats.org/markup-compatibility/2006" xmlns:a14="http://schemas.microsoft.com/office/drawing/2007/7/7/main" val="005A58" mc:Ignorable=""/>
        </a:dk1>
        <a:lt1>
          <a:srgbClr xmlns:mc="http://schemas.openxmlformats.org/markup-compatibility/2006" xmlns:a14="http://schemas.microsoft.com/office/drawing/2007/7/7/main" val="FFFFFF" mc:Ignorable=""/>
        </a:lt1>
        <a:dk2>
          <a:srgbClr xmlns:mc="http://schemas.openxmlformats.org/markup-compatibility/2006" xmlns:a14="http://schemas.microsoft.com/office/drawing/2007/7/7/main" val="008080" mc:Ignorable=""/>
        </a:dk2>
        <a:lt2>
          <a:srgbClr xmlns:mc="http://schemas.openxmlformats.org/markup-compatibility/2006" xmlns:a14="http://schemas.microsoft.com/office/drawing/2007/7/7/main" val="FFFF99" mc:Ignorable=""/>
        </a:lt2>
        <a:accent1>
          <a:srgbClr xmlns:mc="http://schemas.openxmlformats.org/markup-compatibility/2006" xmlns:a14="http://schemas.microsoft.com/office/drawing/2007/7/7/main" val="006462" mc:Ignorable=""/>
        </a:accent1>
        <a:accent2>
          <a:srgbClr xmlns:mc="http://schemas.openxmlformats.org/markup-compatibility/2006" xmlns:a14="http://schemas.microsoft.com/office/drawing/2007/7/7/main" val="6D6FC7" mc:Ignorable=""/>
        </a:accent2>
        <a:accent3>
          <a:srgbClr xmlns:mc="http://schemas.openxmlformats.org/markup-compatibility/2006" xmlns:a14="http://schemas.microsoft.com/office/drawing/2007/7/7/main" val="AAC0C0" mc:Ignorable=""/>
        </a:accent3>
        <a:accent4>
          <a:srgbClr xmlns:mc="http://schemas.openxmlformats.org/markup-compatibility/2006" xmlns:a14="http://schemas.microsoft.com/office/drawing/2007/7/7/main" val="DADADA" mc:Ignorable=""/>
        </a:accent4>
        <a:accent5>
          <a:srgbClr xmlns:mc="http://schemas.openxmlformats.org/markup-compatibility/2006" xmlns:a14="http://schemas.microsoft.com/office/drawing/2007/7/7/main" val="AAB8B7" mc:Ignorable=""/>
        </a:accent5>
        <a:accent6>
          <a:srgbClr xmlns:mc="http://schemas.openxmlformats.org/markup-compatibility/2006" xmlns:a14="http://schemas.microsoft.com/office/drawing/2007/7/7/main" val="6264B4" mc:Ignorable=""/>
        </a:accent6>
        <a:hlink>
          <a:srgbClr xmlns:mc="http://schemas.openxmlformats.org/markup-compatibility/2006" xmlns:a14="http://schemas.microsoft.com/office/drawing/2007/7/7/main" val="00FFFF" mc:Ignorable=""/>
        </a:hlink>
        <a:folHlink>
          <a:srgbClr xmlns:mc="http://schemas.openxmlformats.org/markup-compatibility/2006" xmlns:a14="http://schemas.microsoft.com/office/drawing/2007/7/7/main" val="00FF00" mc:Ignorable=""/>
        </a:folHlink>
      </a:clrScheme>
      <a:clrMap bg1="dk2" tx1="lt1" bg2="dk1" tx2="lt2" accent1="accent1" accent2="accent2" accent3="accent3" accent4="accent4" accent5="accent5" accent6="accent6" hlink="hlink" folHlink="folHlink"/>
    </a:extraClrScheme>
    <a:extraClrScheme>
      <a:clrScheme name="WindowsVista 7">
        <a:dk1>
          <a:srgbClr xmlns:mc="http://schemas.openxmlformats.org/markup-compatibility/2006" xmlns:a14="http://schemas.microsoft.com/office/drawing/2007/7/7/main" val="5C1F00" mc:Ignorable=""/>
        </a:dk1>
        <a:lt1>
          <a:srgbClr xmlns:mc="http://schemas.openxmlformats.org/markup-compatibility/2006" xmlns:a14="http://schemas.microsoft.com/office/drawing/2007/7/7/main" val="FFFFFF" mc:Ignorable=""/>
        </a:lt1>
        <a:dk2>
          <a:srgbClr xmlns:mc="http://schemas.openxmlformats.org/markup-compatibility/2006" xmlns:a14="http://schemas.microsoft.com/office/drawing/2007/7/7/main" val="800000" mc:Ignorable=""/>
        </a:dk2>
        <a:lt2>
          <a:srgbClr xmlns:mc="http://schemas.openxmlformats.org/markup-compatibility/2006" xmlns:a14="http://schemas.microsoft.com/office/drawing/2007/7/7/main" val="DFD293" mc:Ignorable=""/>
        </a:lt2>
        <a:accent1>
          <a:srgbClr xmlns:mc="http://schemas.openxmlformats.org/markup-compatibility/2006" xmlns:a14="http://schemas.microsoft.com/office/drawing/2007/7/7/main" val="CC3300" mc:Ignorable=""/>
        </a:accent1>
        <a:accent2>
          <a:srgbClr xmlns:mc="http://schemas.openxmlformats.org/markup-compatibility/2006" xmlns:a14="http://schemas.microsoft.com/office/drawing/2007/7/7/main" val="BE7960" mc:Ignorable=""/>
        </a:accent2>
        <a:accent3>
          <a:srgbClr xmlns:mc="http://schemas.openxmlformats.org/markup-compatibility/2006" xmlns:a14="http://schemas.microsoft.com/office/drawing/2007/7/7/main" val="C0AAAA" mc:Ignorable=""/>
        </a:accent3>
        <a:accent4>
          <a:srgbClr xmlns:mc="http://schemas.openxmlformats.org/markup-compatibility/2006" xmlns:a14="http://schemas.microsoft.com/office/drawing/2007/7/7/main" val="DADADA" mc:Ignorable=""/>
        </a:accent4>
        <a:accent5>
          <a:srgbClr xmlns:mc="http://schemas.openxmlformats.org/markup-compatibility/2006" xmlns:a14="http://schemas.microsoft.com/office/drawing/2007/7/7/main" val="E2ADAA" mc:Ignorable=""/>
        </a:accent5>
        <a:accent6>
          <a:srgbClr xmlns:mc="http://schemas.openxmlformats.org/markup-compatibility/2006" xmlns:a14="http://schemas.microsoft.com/office/drawing/2007/7/7/main" val="AC6D56" mc:Ignorable=""/>
        </a:accent6>
        <a:hlink>
          <a:srgbClr xmlns:mc="http://schemas.openxmlformats.org/markup-compatibility/2006" xmlns:a14="http://schemas.microsoft.com/office/drawing/2007/7/7/main" val="FFFF99" mc:Ignorable=""/>
        </a:hlink>
        <a:folHlink>
          <a:srgbClr xmlns:mc="http://schemas.openxmlformats.org/markup-compatibility/2006" xmlns:a14="http://schemas.microsoft.com/office/drawing/2007/7/7/main" val="D3A219" mc:Ignorable=""/>
        </a:folHlink>
      </a:clrScheme>
      <a:clrMap bg1="dk2" tx1="lt1" bg2="dk1" tx2="lt2" accent1="accent1" accent2="accent2" accent3="accent3" accent4="accent4" accent5="accent5" accent6="accent6" hlink="hlink" folHlink="folHlink"/>
    </a:extraClrScheme>
    <a:extraClrScheme>
      <a:clrScheme name="WindowsVista 8">
        <a:dk1>
          <a:srgbClr xmlns:mc="http://schemas.openxmlformats.org/markup-compatibility/2006" xmlns:a14="http://schemas.microsoft.com/office/drawing/2007/7/7/main" val="003366" mc:Ignorable=""/>
        </a:dk1>
        <a:lt1>
          <a:srgbClr xmlns:mc="http://schemas.openxmlformats.org/markup-compatibility/2006" xmlns:a14="http://schemas.microsoft.com/office/drawing/2007/7/7/main" val="FFFFFF" mc:Ignorable=""/>
        </a:lt1>
        <a:dk2>
          <a:srgbClr xmlns:mc="http://schemas.openxmlformats.org/markup-compatibility/2006" xmlns:a14="http://schemas.microsoft.com/office/drawing/2007/7/7/main" val="000099" mc:Ignorable=""/>
        </a:dk2>
        <a:lt2>
          <a:srgbClr xmlns:mc="http://schemas.openxmlformats.org/markup-compatibility/2006" xmlns:a14="http://schemas.microsoft.com/office/drawing/2007/7/7/main" val="CCFFFF" mc:Ignorable=""/>
        </a:lt2>
        <a:accent1>
          <a:srgbClr xmlns:mc="http://schemas.openxmlformats.org/markup-compatibility/2006" xmlns:a14="http://schemas.microsoft.com/office/drawing/2007/7/7/main" val="3366CC" mc:Ignorable=""/>
        </a:accent1>
        <a:accent2>
          <a:srgbClr xmlns:mc="http://schemas.openxmlformats.org/markup-compatibility/2006" xmlns:a14="http://schemas.microsoft.com/office/drawing/2007/7/7/main" val="00B000" mc:Ignorable=""/>
        </a:accent2>
        <a:accent3>
          <a:srgbClr xmlns:mc="http://schemas.openxmlformats.org/markup-compatibility/2006" xmlns:a14="http://schemas.microsoft.com/office/drawing/2007/7/7/main" val="AAAACA" mc:Ignorable=""/>
        </a:accent3>
        <a:accent4>
          <a:srgbClr xmlns:mc="http://schemas.openxmlformats.org/markup-compatibility/2006" xmlns:a14="http://schemas.microsoft.com/office/drawing/2007/7/7/main" val="DADADA" mc:Ignorable=""/>
        </a:accent4>
        <a:accent5>
          <a:srgbClr xmlns:mc="http://schemas.openxmlformats.org/markup-compatibility/2006" xmlns:a14="http://schemas.microsoft.com/office/drawing/2007/7/7/main" val="ADB8E2" mc:Ignorable=""/>
        </a:accent5>
        <a:accent6>
          <a:srgbClr xmlns:mc="http://schemas.openxmlformats.org/markup-compatibility/2006" xmlns:a14="http://schemas.microsoft.com/office/drawing/2007/7/7/main" val="009F00" mc:Ignorable=""/>
        </a:accent6>
        <a:hlink>
          <a:srgbClr xmlns:mc="http://schemas.openxmlformats.org/markup-compatibility/2006" xmlns:a14="http://schemas.microsoft.com/office/drawing/2007/7/7/main" val="66CCFF" mc:Ignorable=""/>
        </a:hlink>
        <a:folHlink>
          <a:srgbClr xmlns:mc="http://schemas.openxmlformats.org/markup-compatibility/2006" xmlns:a14="http://schemas.microsoft.com/office/drawing/2007/7/7/main" val="FFE701" mc:Ignorable=""/>
        </a:folHlink>
      </a:clrScheme>
      <a:clrMap bg1="dk2" tx1="lt1" bg2="dk1" tx2="lt2" accent1="accent1" accent2="accent2" accent3="accent3" accent4="accent4" accent5="accent5" accent6="accent6" hlink="hlink" folHlink="folHlink"/>
    </a:extraClrScheme>
    <a:extraClrScheme>
      <a:clrScheme name="WindowsVista 9">
        <a:dk1>
          <a:srgbClr xmlns:mc="http://schemas.openxmlformats.org/markup-compatibility/2006" xmlns:a14="http://schemas.microsoft.com/office/drawing/2007/7/7/main" val="336699" mc:Ignorable=""/>
        </a:dk1>
        <a:lt1>
          <a:srgbClr xmlns:mc="http://schemas.openxmlformats.org/markup-compatibility/2006" xmlns:a14="http://schemas.microsoft.com/office/drawing/2007/7/7/main" val="FFFFFF" mc:Ignorable=""/>
        </a:lt1>
        <a:dk2>
          <a:srgbClr xmlns:mc="http://schemas.openxmlformats.org/markup-compatibility/2006" xmlns:a14="http://schemas.microsoft.com/office/drawing/2007/7/7/main" val="000000" mc:Ignorable=""/>
        </a:dk2>
        <a:lt2>
          <a:srgbClr xmlns:mc="http://schemas.openxmlformats.org/markup-compatibility/2006" xmlns:a14="http://schemas.microsoft.com/office/drawing/2007/7/7/main" val="E3EBF1" mc:Ignorable=""/>
        </a:lt2>
        <a:accent1>
          <a:srgbClr xmlns:mc="http://schemas.openxmlformats.org/markup-compatibility/2006" xmlns:a14="http://schemas.microsoft.com/office/drawing/2007/7/7/main" val="003399" mc:Ignorable=""/>
        </a:accent1>
        <a:accent2>
          <a:srgbClr xmlns:mc="http://schemas.openxmlformats.org/markup-compatibility/2006" xmlns:a14="http://schemas.microsoft.com/office/drawing/2007/7/7/main" val="468A4B" mc:Ignorable=""/>
        </a:accent2>
        <a:accent3>
          <a:srgbClr xmlns:mc="http://schemas.openxmlformats.org/markup-compatibility/2006" xmlns:a14="http://schemas.microsoft.com/office/drawing/2007/7/7/main" val="AAAAAA" mc:Ignorable=""/>
        </a:accent3>
        <a:accent4>
          <a:srgbClr xmlns:mc="http://schemas.openxmlformats.org/markup-compatibility/2006" xmlns:a14="http://schemas.microsoft.com/office/drawing/2007/7/7/main" val="DADADA" mc:Ignorable=""/>
        </a:accent4>
        <a:accent5>
          <a:srgbClr xmlns:mc="http://schemas.openxmlformats.org/markup-compatibility/2006" xmlns:a14="http://schemas.microsoft.com/office/drawing/2007/7/7/main" val="AAADCA" mc:Ignorable=""/>
        </a:accent5>
        <a:accent6>
          <a:srgbClr xmlns:mc="http://schemas.openxmlformats.org/markup-compatibility/2006" xmlns:a14="http://schemas.microsoft.com/office/drawing/2007/7/7/main" val="3F7D43" mc:Ignorable=""/>
        </a:accent6>
        <a:hlink>
          <a:srgbClr xmlns:mc="http://schemas.openxmlformats.org/markup-compatibility/2006" xmlns:a14="http://schemas.microsoft.com/office/drawing/2007/7/7/main" val="66CCFF" mc:Ignorable=""/>
        </a:hlink>
        <a:folHlink>
          <a:srgbClr xmlns:mc="http://schemas.openxmlformats.org/markup-compatibility/2006" xmlns:a14="http://schemas.microsoft.com/office/drawing/2007/7/7/main" val="F0E500" mc:Ignorable=""/>
        </a:folHlink>
      </a:clrScheme>
      <a:clrMap bg1="dk2" tx1="lt1" bg2="dk1" tx2="lt2" accent1="accent1" accent2="accent2" accent3="accent3" accent4="accent4" accent5="accent5" accent6="accent6" hlink="hlink" folHlink="folHlink"/>
    </a:extraClrScheme>
    <a:extraClrScheme>
      <a:clrScheme name="WindowsVista 10">
        <a:dk1>
          <a:srgbClr xmlns:mc="http://schemas.openxmlformats.org/markup-compatibility/2006" xmlns:a14="http://schemas.microsoft.com/office/drawing/2007/7/7/main" val="777777" mc:Ignorable=""/>
        </a:dk1>
        <a:lt1>
          <a:srgbClr xmlns:mc="http://schemas.openxmlformats.org/markup-compatibility/2006" xmlns:a14="http://schemas.microsoft.com/office/drawing/2007/7/7/main" val="FFFFFF" mc:Ignorable=""/>
        </a:lt1>
        <a:dk2>
          <a:srgbClr xmlns:mc="http://schemas.openxmlformats.org/markup-compatibility/2006" xmlns:a14="http://schemas.microsoft.com/office/drawing/2007/7/7/main" val="686B5D" mc:Ignorable=""/>
        </a:dk2>
        <a:lt2>
          <a:srgbClr xmlns:mc="http://schemas.openxmlformats.org/markup-compatibility/2006" xmlns:a14="http://schemas.microsoft.com/office/drawing/2007/7/7/main" val="D1D1CB" mc:Ignorable=""/>
        </a:lt2>
        <a:accent1>
          <a:srgbClr xmlns:mc="http://schemas.openxmlformats.org/markup-compatibility/2006" xmlns:a14="http://schemas.microsoft.com/office/drawing/2007/7/7/main" val="909082" mc:Ignorable=""/>
        </a:accent1>
        <a:accent2>
          <a:srgbClr xmlns:mc="http://schemas.openxmlformats.org/markup-compatibility/2006" xmlns:a14="http://schemas.microsoft.com/office/drawing/2007/7/7/main" val="809EA8" mc:Ignorable=""/>
        </a:accent2>
        <a:accent3>
          <a:srgbClr xmlns:mc="http://schemas.openxmlformats.org/markup-compatibility/2006" xmlns:a14="http://schemas.microsoft.com/office/drawing/2007/7/7/main" val="B9BAB6" mc:Ignorable=""/>
        </a:accent3>
        <a:accent4>
          <a:srgbClr xmlns:mc="http://schemas.openxmlformats.org/markup-compatibility/2006" xmlns:a14="http://schemas.microsoft.com/office/drawing/2007/7/7/main" val="DADADA" mc:Ignorable=""/>
        </a:accent4>
        <a:accent5>
          <a:srgbClr xmlns:mc="http://schemas.openxmlformats.org/markup-compatibility/2006" xmlns:a14="http://schemas.microsoft.com/office/drawing/2007/7/7/main" val="C6C6C1" mc:Ignorable=""/>
        </a:accent5>
        <a:accent6>
          <a:srgbClr xmlns:mc="http://schemas.openxmlformats.org/markup-compatibility/2006" xmlns:a14="http://schemas.microsoft.com/office/drawing/2007/7/7/main" val="738F98" mc:Ignorable=""/>
        </a:accent6>
        <a:hlink>
          <a:srgbClr xmlns:mc="http://schemas.openxmlformats.org/markup-compatibility/2006" xmlns:a14="http://schemas.microsoft.com/office/drawing/2007/7/7/main" val="FFCC66" mc:Ignorable=""/>
        </a:hlink>
        <a:folHlink>
          <a:srgbClr xmlns:mc="http://schemas.openxmlformats.org/markup-compatibility/2006" xmlns:a14="http://schemas.microsoft.com/office/drawing/2007/7/7/main" val="E9DCB9" mc:Ignorable=""/>
        </a:folHlink>
      </a:clrScheme>
      <a:clrMap bg1="dk2" tx1="lt1" bg2="dk1" tx2="lt2" accent1="accent1" accent2="accent2" accent3="accent3" accent4="accent4" accent5="accent5" accent6="accent6" hlink="hlink" folHlink="folHlink"/>
    </a:extraClrScheme>
    <a:extraClrScheme>
      <a:clrScheme name="WindowsVista 11">
        <a:dk1>
          <a:srgbClr xmlns:mc="http://schemas.openxmlformats.org/markup-compatibility/2006" xmlns:a14="http://schemas.microsoft.com/office/drawing/2007/7/7/main" val="3E3E5C" mc:Ignorable=""/>
        </a:dk1>
        <a:lt1>
          <a:srgbClr xmlns:mc="http://schemas.openxmlformats.org/markup-compatibility/2006" xmlns:a14="http://schemas.microsoft.com/office/drawing/2007/7/7/main" val="FFFFFF" mc:Ignorable=""/>
        </a:lt1>
        <a:dk2>
          <a:srgbClr xmlns:mc="http://schemas.openxmlformats.org/markup-compatibility/2006" xmlns:a14="http://schemas.microsoft.com/office/drawing/2007/7/7/main" val="666699" mc:Ignorable=""/>
        </a:dk2>
        <a:lt2>
          <a:srgbClr xmlns:mc="http://schemas.openxmlformats.org/markup-compatibility/2006" xmlns:a14="http://schemas.microsoft.com/office/drawing/2007/7/7/main" val="FFFFFF" mc:Ignorable=""/>
        </a:lt2>
        <a:accent1>
          <a:srgbClr xmlns:mc="http://schemas.openxmlformats.org/markup-compatibility/2006" xmlns:a14="http://schemas.microsoft.com/office/drawing/2007/7/7/main" val="60597B" mc:Ignorable=""/>
        </a:accent1>
        <a:accent2>
          <a:srgbClr xmlns:mc="http://schemas.openxmlformats.org/markup-compatibility/2006" xmlns:a14="http://schemas.microsoft.com/office/drawing/2007/7/7/main" val="6666FF" mc:Ignorable=""/>
        </a:accent2>
        <a:accent3>
          <a:srgbClr xmlns:mc="http://schemas.openxmlformats.org/markup-compatibility/2006" xmlns:a14="http://schemas.microsoft.com/office/drawing/2007/7/7/main" val="B8B8CA" mc:Ignorable=""/>
        </a:accent3>
        <a:accent4>
          <a:srgbClr xmlns:mc="http://schemas.openxmlformats.org/markup-compatibility/2006" xmlns:a14="http://schemas.microsoft.com/office/drawing/2007/7/7/main" val="DADADA" mc:Ignorable=""/>
        </a:accent4>
        <a:accent5>
          <a:srgbClr xmlns:mc="http://schemas.openxmlformats.org/markup-compatibility/2006" xmlns:a14="http://schemas.microsoft.com/office/drawing/2007/7/7/main" val="B6B5BF" mc:Ignorable=""/>
        </a:accent5>
        <a:accent6>
          <a:srgbClr xmlns:mc="http://schemas.openxmlformats.org/markup-compatibility/2006" xmlns:a14="http://schemas.microsoft.com/office/drawing/2007/7/7/main" val="5C5CE7" mc:Ignorable=""/>
        </a:accent6>
        <a:hlink>
          <a:srgbClr xmlns:mc="http://schemas.openxmlformats.org/markup-compatibility/2006" xmlns:a14="http://schemas.microsoft.com/office/drawing/2007/7/7/main" val="99CCFF" mc:Ignorable=""/>
        </a:hlink>
        <a:folHlink>
          <a:srgbClr xmlns:mc="http://schemas.openxmlformats.org/markup-compatibility/2006" xmlns:a14="http://schemas.microsoft.com/office/drawing/2007/7/7/main" val="FFFF99" mc:Ignorable=""/>
        </a:folHlink>
      </a:clrScheme>
      <a:clrMap bg1="dk2" tx1="lt1" bg2="dk1" tx2="lt2" accent1="accent1" accent2="accent2" accent3="accent3" accent4="accent4" accent5="accent5" accent6="accent6" hlink="hlink" folHlink="folHlink"/>
    </a:extraClrScheme>
    <a:extraClrScheme>
      <a:clrScheme name="WindowsVista 12">
        <a:dk1>
          <a:srgbClr xmlns:mc="http://schemas.openxmlformats.org/markup-compatibility/2006" xmlns:a14="http://schemas.microsoft.com/office/drawing/2007/7/7/main" val="2D2015" mc:Ignorable=""/>
        </a:dk1>
        <a:lt1>
          <a:srgbClr xmlns:mc="http://schemas.openxmlformats.org/markup-compatibility/2006" xmlns:a14="http://schemas.microsoft.com/office/drawing/2007/7/7/main" val="FFFFFF" mc:Ignorable=""/>
        </a:lt1>
        <a:dk2>
          <a:srgbClr xmlns:mc="http://schemas.openxmlformats.org/markup-compatibility/2006" xmlns:a14="http://schemas.microsoft.com/office/drawing/2007/7/7/main" val="523E26" mc:Ignorable=""/>
        </a:dk2>
        <a:lt2>
          <a:srgbClr xmlns:mc="http://schemas.openxmlformats.org/markup-compatibility/2006" xmlns:a14="http://schemas.microsoft.com/office/drawing/2007/7/7/main" val="DFC08D" mc:Ignorable=""/>
        </a:lt2>
        <a:accent1>
          <a:srgbClr xmlns:mc="http://schemas.openxmlformats.org/markup-compatibility/2006" xmlns:a14="http://schemas.microsoft.com/office/drawing/2007/7/7/main" val="8C7B70" mc:Ignorable=""/>
        </a:accent1>
        <a:accent2>
          <a:srgbClr xmlns:mc="http://schemas.openxmlformats.org/markup-compatibility/2006" xmlns:a14="http://schemas.microsoft.com/office/drawing/2007/7/7/main" val="8F5F2F" mc:Ignorable=""/>
        </a:accent2>
        <a:accent3>
          <a:srgbClr xmlns:mc="http://schemas.openxmlformats.org/markup-compatibility/2006" xmlns:a14="http://schemas.microsoft.com/office/drawing/2007/7/7/main" val="B3AFAC" mc:Ignorable=""/>
        </a:accent3>
        <a:accent4>
          <a:srgbClr xmlns:mc="http://schemas.openxmlformats.org/markup-compatibility/2006" xmlns:a14="http://schemas.microsoft.com/office/drawing/2007/7/7/main" val="DADADA" mc:Ignorable=""/>
        </a:accent4>
        <a:accent5>
          <a:srgbClr xmlns:mc="http://schemas.openxmlformats.org/markup-compatibility/2006" xmlns:a14="http://schemas.microsoft.com/office/drawing/2007/7/7/main" val="C5BFBB" mc:Ignorable=""/>
        </a:accent5>
        <a:accent6>
          <a:srgbClr xmlns:mc="http://schemas.openxmlformats.org/markup-compatibility/2006" xmlns:a14="http://schemas.microsoft.com/office/drawing/2007/7/7/main" val="81552A" mc:Ignorable=""/>
        </a:accent6>
        <a:hlink>
          <a:srgbClr xmlns:mc="http://schemas.openxmlformats.org/markup-compatibility/2006" xmlns:a14="http://schemas.microsoft.com/office/drawing/2007/7/7/main" val="CCB400" mc:Ignorable=""/>
        </a:hlink>
        <a:folHlink>
          <a:srgbClr xmlns:mc="http://schemas.openxmlformats.org/markup-compatibility/2006" xmlns:a14="http://schemas.microsoft.com/office/drawing/2007/7/7/main" val="8C9EA0" mc:Ignorable=""/>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2_Custom Design">
  <a:themeElements>
    <a:clrScheme name="surface 2">
      <a:dk1>
        <a:srgbClr xmlns:mc="http://schemas.openxmlformats.org/markup-compatibility/2006" xmlns:a14="http://schemas.microsoft.com/office/drawing/2007/7/7/main" val="000000" mc:Ignorable=""/>
      </a:dk1>
      <a:lt1>
        <a:srgbClr xmlns:mc="http://schemas.openxmlformats.org/markup-compatibility/2006" xmlns:a14="http://schemas.microsoft.com/office/drawing/2007/7/7/main" val="FFFFFF" mc:Ignorable=""/>
      </a:lt1>
      <a:dk2>
        <a:srgbClr xmlns:mc="http://schemas.openxmlformats.org/markup-compatibility/2006" xmlns:a14="http://schemas.microsoft.com/office/drawing/2007/7/7/main" val="26357E" mc:Ignorable=""/>
      </a:dk2>
      <a:lt2>
        <a:srgbClr xmlns:mc="http://schemas.openxmlformats.org/markup-compatibility/2006" xmlns:a14="http://schemas.microsoft.com/office/drawing/2007/7/7/main" val="FFFFFF" mc:Ignorable=""/>
      </a:lt2>
      <a:accent1>
        <a:srgbClr xmlns:mc="http://schemas.openxmlformats.org/markup-compatibility/2006" xmlns:a14="http://schemas.microsoft.com/office/drawing/2007/7/7/main" val="E9007C" mc:Ignorable=""/>
      </a:accent1>
      <a:accent2>
        <a:srgbClr xmlns:mc="http://schemas.openxmlformats.org/markup-compatibility/2006" xmlns:a14="http://schemas.microsoft.com/office/drawing/2007/7/7/main" val="833AA0" mc:Ignorable=""/>
      </a:accent2>
      <a:accent3>
        <a:srgbClr xmlns:mc="http://schemas.openxmlformats.org/markup-compatibility/2006" xmlns:a14="http://schemas.microsoft.com/office/drawing/2007/7/7/main" val="FF3300" mc:Ignorable=""/>
      </a:accent3>
      <a:accent4>
        <a:srgbClr xmlns:mc="http://schemas.openxmlformats.org/markup-compatibility/2006" xmlns:a14="http://schemas.microsoft.com/office/drawing/2007/7/7/main" val="70C337" mc:Ignorable=""/>
      </a:accent4>
      <a:accent5>
        <a:srgbClr xmlns:mc="http://schemas.openxmlformats.org/markup-compatibility/2006" xmlns:a14="http://schemas.microsoft.com/office/drawing/2007/7/7/main" val="F8B130" mc:Ignorable=""/>
      </a:accent5>
      <a:accent6>
        <a:srgbClr xmlns:mc="http://schemas.openxmlformats.org/markup-compatibility/2006" xmlns:a14="http://schemas.microsoft.com/office/drawing/2007/7/7/main" val="CB33C0" mc:Ignorable=""/>
      </a:accent6>
      <a:hlink>
        <a:srgbClr xmlns:mc="http://schemas.openxmlformats.org/markup-compatibility/2006" xmlns:a14="http://schemas.microsoft.com/office/drawing/2007/7/7/main" val="FF4FD9" mc:Ignorable=""/>
      </a:hlink>
      <a:folHlink>
        <a:srgbClr xmlns:mc="http://schemas.openxmlformats.org/markup-compatibility/2006" xmlns:a14="http://schemas.microsoft.com/office/drawing/2007/7/7/main" val="782F0E" mc:Ignorable=""/>
      </a:folHlink>
    </a:clrScheme>
    <a:fontScheme name="Segoe Segoe">
      <a:majorFont>
        <a:latin typeface="Segoe"/>
        <a:ea typeface=""/>
        <a:cs typeface=""/>
      </a:majorFont>
      <a:minorFont>
        <a:latin typeface="Sego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xmlns:mc="http://schemas.openxmlformats.org/markup-compatibility/2006" xmlns:a14="http://schemas.microsoft.com/office/drawing/2007/7/7/main" val="000000" mc:Ignorable="">
                <a:alpha val="38000"/>
              </a:srgbClr>
            </a:outerShdw>
          </a:effectLst>
        </a:effectStyle>
        <a:effectStyle>
          <a:effectLst>
            <a:outerShdw blurRad="40000" dist="23000" dir="5400000" rotWithShape="0">
              <a:srgbClr xmlns:mc="http://schemas.openxmlformats.org/markup-compatibility/2006" xmlns:a14="http://schemas.microsoft.com/office/drawing/2007/7/7/main" val="000000" mc:Ignorable="">
                <a:alpha val="35000"/>
              </a:srgbClr>
            </a:outerShdw>
          </a:effectLst>
        </a:effectStyle>
        <a:effectStyle>
          <a:effectLst>
            <a:outerShdw blurRad="40000" dist="23000" dir="5400000" rotWithShape="0">
              <a:srgbClr xmlns:mc="http://schemas.openxmlformats.org/markup-compatibility/2006" xmlns:a14="http://schemas.microsoft.com/office/drawing/2007/7/7/main" val="000000" mc:Ignorable="">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100000" t="-60000" r="100000" b="200000"/>
          </a:path>
        </a:gradFill>
        <a:gradFill rotWithShape="1">
          <a:gsLst>
            <a:gs pos="0">
              <a:schemeClr val="phClr">
                <a:tint val="80000"/>
                <a:satMod val="300000"/>
              </a:schemeClr>
            </a:gs>
            <a:gs pos="100000">
              <a:schemeClr val="phClr">
                <a:shade val="30000"/>
                <a:satMod val="200000"/>
              </a:schemeClr>
            </a:gs>
          </a:gsLst>
          <a:path path="circle">
            <a:fillToRect l="100000" t="100000" r="100000" b="10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xmlns:mc="http://schemas.openxmlformats.org/markup-compatibility/2006" xmlns:a14="http://schemas.microsoft.com/office/drawing/2007/7/7/main" val="1F497D" mc:Ignorable=""/>
      </a:dk2>
      <a:lt2>
        <a:srgbClr xmlns:mc="http://schemas.openxmlformats.org/markup-compatibility/2006" xmlns:a14="http://schemas.microsoft.com/office/drawing/2007/7/7/main" val="EEECE1" mc:Ignorable=""/>
      </a:lt2>
      <a:accent1>
        <a:srgbClr xmlns:mc="http://schemas.openxmlformats.org/markup-compatibility/2006" xmlns:a14="http://schemas.microsoft.com/office/drawing/2007/7/7/main" val="4F81BD" mc:Ignorable=""/>
      </a:accent1>
      <a:accent2>
        <a:srgbClr xmlns:mc="http://schemas.openxmlformats.org/markup-compatibility/2006" xmlns:a14="http://schemas.microsoft.com/office/drawing/2007/7/7/main" val="C0504D" mc:Ignorable=""/>
      </a:accent2>
      <a:accent3>
        <a:srgbClr xmlns:mc="http://schemas.openxmlformats.org/markup-compatibility/2006" xmlns:a14="http://schemas.microsoft.com/office/drawing/2007/7/7/main" val="9BBB59" mc:Ignorable=""/>
      </a:accent3>
      <a:accent4>
        <a:srgbClr xmlns:mc="http://schemas.openxmlformats.org/markup-compatibility/2006" xmlns:a14="http://schemas.microsoft.com/office/drawing/2007/7/7/main" val="8064A2" mc:Ignorable=""/>
      </a:accent4>
      <a:accent5>
        <a:srgbClr xmlns:mc="http://schemas.openxmlformats.org/markup-compatibility/2006" xmlns:a14="http://schemas.microsoft.com/office/drawing/2007/7/7/main" val="4BACC6" mc:Ignorable=""/>
      </a:accent5>
      <a:accent6>
        <a:srgbClr xmlns:mc="http://schemas.openxmlformats.org/markup-compatibility/2006" xmlns:a14="http://schemas.microsoft.com/office/drawing/2007/7/7/main" val="F79646" mc:Ignorable=""/>
      </a:accent6>
      <a:hlink>
        <a:srgbClr xmlns:mc="http://schemas.openxmlformats.org/markup-compatibility/2006" xmlns:a14="http://schemas.microsoft.com/office/drawing/2007/7/7/main" val="0000FF" mc:Ignorable=""/>
      </a:hlink>
      <a:folHlink>
        <a:srgbClr xmlns:mc="http://schemas.openxmlformats.org/markup-compatibility/2006" xmlns:a14="http://schemas.microsoft.com/office/drawing/2007/7/7/main" val="800080" mc:Ignorabl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xmlns:mc="http://schemas.openxmlformats.org/markup-compatibility/2006" xmlns:a14="http://schemas.microsoft.com/office/drawing/2007/7/7/main" val="000000" mc:Ignorable="">
                <a:alpha val="38000"/>
              </a:srgbClr>
            </a:outerShdw>
          </a:effectLst>
        </a:effectStyle>
        <a:effectStyle>
          <a:effectLst>
            <a:outerShdw blurRad="40000" dist="23000" dir="5400000" rotWithShape="0">
              <a:srgbClr xmlns:mc="http://schemas.openxmlformats.org/markup-compatibility/2006" xmlns:a14="http://schemas.microsoft.com/office/drawing/2007/7/7/main" val="000000" mc:Ignorable="">
                <a:alpha val="35000"/>
              </a:srgbClr>
            </a:outerShdw>
          </a:effectLst>
        </a:effectStyle>
        <a:effectStyle>
          <a:effectLst>
            <a:outerShdw blurRad="40000" dist="23000" dir="5400000" rotWithShape="0">
              <a:srgbClr xmlns:mc="http://schemas.openxmlformats.org/markup-compatibility/2006" xmlns:a14="http://schemas.microsoft.com/office/drawing/2007/7/7/main" val="000000" mc:Ignorable="">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1B8CAFB6F82D4B4195DEEC7902270036" ma:contentTypeVersion="0" ma:contentTypeDescription="Create a new document." ma:contentTypeScope="" ma:versionID="721544ee6a121641a357f27cf8adaf21">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p:properties xmlns:p="http://schemas.microsoft.com/office/2006/metadata/properties" xmlns:xsi="http://www.w3.org/2001/XMLSchema-instanc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outs:outSpaceData xmlns:outs="http://schemas.microsoft.com/office/2009/outspace/metadata">
  <outs:relatedDates>
    <outs:relatedDate>
      <outs:type>3</outs:type>
      <outs:displayName>Last Modified</outs:displayName>
      <outs:dateTime>2009-07-18T11:59:58Z</outs:dateTime>
      <outs:isPinned>true</outs:isPinned>
    </outs:relatedDate>
    <outs:relatedDate>
      <outs:type>2</outs:type>
      <outs:displayName>Created</outs:displayName>
      <outs:dateTime>2007-01-19T23:48:08Z</outs:dateTime>
      <outs:isPinned>true</outs:isPinned>
    </outs:relatedDate>
    <outs:relatedDate>
      <outs:type>4</outs:type>
      <outs:displayName>Last Printed</outs:displayName>
      <outs:dateTime/>
      <outs:isPinned>true</outs:isPinned>
    </outs:relatedDate>
  </outs:relatedDates>
  <outs:relatedDocuments>
    <outs:relatedDocument>
      <outs:type>2</outs:type>
      <outs:displayName>Other documents in current folder</outs:displayName>
      <outs:uri/>
      <outs:isPinned>true</outs:isPinned>
    </outs:relatedDocument>
  </outs:relatedDocuments>
  <outs:relatedPeople>
    <outs:relatedPeopleItem>
      <outs:category>Author</outs:category>
      <outs:people>
        <outs:relatedPerson>
          <outs:displayName>MSHowto.org</outs:displayName>
          <outs:accountName/>
        </outs:relatedPerson>
      </outs:people>
      <outs:source>0</outs:source>
      <outs:isPinned>true</outs:isPinned>
    </outs:relatedPeopleItem>
    <outs:relatedPeopleItem>
      <outs:category>Last modified by</outs:category>
      <outs:people>
        <outs:relatedPerson>
          <outs:displayName>Kadir Sener</outs:displayName>
          <outs:accountName/>
        </outs:relatedPerson>
      </outs:people>
      <outs:source>0</outs:source>
      <outs:isPinned>true</outs:isPinned>
    </outs:relatedPeopleItem>
    <outs:relatedPeopleItem>
      <outs:category>Manager</outs:category>
      <outs:people>
        <outs:relatedPerson>
          <outs:displayName>MSHowto.org</outs:displayName>
          <outs:accountName/>
        </outs:relatedPerson>
      </outs:people>
      <outs:source>0</outs:source>
      <outs:isPinned>false</outs:isPinned>
    </outs:relatedPeopleItem>
  </outs:relatedPeople>
  <propertyMetadataList xmlns="http://schemas.microsoft.com/office/2009/outspace/metadata">
    <propertyMetadata>
      <type>0</type>
      <propertyId>2228224</propertyId>
      <propertyName/>
      <isPinned>true</isPinned>
    </propertyMetadata>
    <propertyMetadata>
      <type>0</type>
      <propertyId>1114115</propertyId>
      <propertyName/>
      <isPinned>true</isPinned>
    </propertyMetadata>
    <propertyMetadata>
      <type>0</type>
      <propertyId>1114117</propertyId>
      <propertyName/>
      <isPinned>true</isPinned>
    </propertyMetadata>
    <propertyMetadata>
      <type>0</type>
      <propertyId>589825</propertyId>
      <propertyName/>
      <isPinned>false</isPinned>
    </propertyMetadata>
    <propertyMetadata>
      <type>0</type>
      <propertyId>1114116</propertyId>
      <propertyName/>
      <isPinned>false</isPinned>
    </propertyMetadata>
    <propertyMetadata>
      <type>0</type>
      <propertyId>14</propertyId>
      <propertyName/>
      <isPinned>true</isPinned>
    </propertyMetadata>
    <propertyMetadata>
      <type>0</type>
      <propertyId>8</propertyId>
      <propertyName/>
      <isPinned>true</isPinned>
    </propertyMetadata>
    <propertyMetadata>
      <type>0</type>
      <propertyId>6</propertyId>
      <propertyName/>
      <isPinned>false</isPinned>
    </propertyMetadata>
    <propertyMetadata>
      <type>0</type>
      <propertyId>1114118</propertyId>
      <propertyName/>
      <isPinned>false</isPinned>
    </propertyMetadata>
    <propertyMetadata>
      <type>0</type>
      <propertyId>1179649</propertyId>
      <propertyName/>
      <isPinned>false</isPinned>
    </propertyMetadata>
    <propertyMetadata>
      <type>0</type>
      <propertyId>655365</propertyId>
      <propertyName/>
      <isPinned>false</isPinned>
    </propertyMetadata>
    <propertyMetadata>
      <type>0</type>
      <propertyId>1</propertyId>
      <propertyName/>
      <isPinned>false</isPinned>
    </propertyMetadata>
    <propertyMetadata>
      <type>0</type>
      <propertyId>0</propertyId>
      <propertyName/>
      <isPinned>true</isPinned>
    </propertyMetadata>
    <propertyMetadata>
      <type>0</type>
      <propertyId>13</propertyId>
      <propertyName/>
      <isPinned>false</isPinned>
    </propertyMetadata>
    <propertyMetadata>
      <type>0</type>
      <propertyId>1179653</propertyId>
      <propertyName/>
      <isPinned>false</isPinned>
    </propertyMetadata>
    <propertyMetadata>
      <type>0</type>
      <propertyId>22</propertyId>
      <propertyName/>
      <isPinned>false</isPinned>
    </propertyMetadata>
  </propertyMetadataList>
  <outs:corruptMetadataWasLost/>
</outs:outSpaceData>
</file>

<file path=customXml/itemProps1.xml><?xml version="1.0" encoding="utf-8"?>
<ds:datastoreItem xmlns:ds="http://schemas.openxmlformats.org/officeDocument/2006/customXml" ds:itemID="{2955EB7A-512D-463B-84D4-D7442817DFB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2.xml><?xml version="1.0" encoding="utf-8"?>
<ds:datastoreItem xmlns:ds="http://schemas.openxmlformats.org/officeDocument/2006/customXml" ds:itemID="{61381B19-7619-4EDE-A37E-826578846917}">
  <ds:schemaRefs>
    <ds:schemaRef ds:uri="http://schemas.microsoft.com/office/2006/documentManagement/types"/>
    <ds:schemaRef ds:uri="http://purl.org/dc/elements/1.1/"/>
    <ds:schemaRef ds:uri="http://schemas.openxmlformats.org/package/2006/metadata/core-properties"/>
    <ds:schemaRef ds:uri="http://purl.org/dc/terms/"/>
    <ds:schemaRef ds:uri="http://purl.org/dc/dcmitype/"/>
    <ds:schemaRef ds:uri="http://schemas.microsoft.com/office/2006/metadata/properties"/>
    <ds:schemaRef ds:uri="http://www.w3.org/XML/1998/namespace"/>
  </ds:schemaRefs>
</ds:datastoreItem>
</file>

<file path=customXml/itemProps3.xml><?xml version="1.0" encoding="utf-8"?>
<ds:datastoreItem xmlns:ds="http://schemas.openxmlformats.org/officeDocument/2006/customXml" ds:itemID="{04F25C7F-1A1A-40B8-9187-0B75B7B0FD53}">
  <ds:schemaRefs>
    <ds:schemaRef ds:uri="http://schemas.microsoft.com/sharepoint/v3/contenttype/forms"/>
  </ds:schemaRefs>
</ds:datastoreItem>
</file>

<file path=customXml/itemProps4.xml><?xml version="1.0" encoding="utf-8"?>
<ds:datastoreItem xmlns:ds="http://schemas.openxmlformats.org/officeDocument/2006/customXml" ds:itemID="{5ABEAB3C-638C-4F7D-A785-F252BC66E717}">
  <ds:schemaRefs>
    <ds:schemaRef ds:uri="http://schemas.microsoft.com/office/2009/outspace/metadata"/>
  </ds:schemaRefs>
</ds:datastoreItem>
</file>

<file path=docProps/app.xml><?xml version="1.0" encoding="utf-8"?>
<Properties xmlns="http://schemas.openxmlformats.org/officeDocument/2006/extended-properties" xmlns:vt="http://schemas.openxmlformats.org/officeDocument/2006/docPropsVTypes">
  <Template>Win7_PPT</Template>
  <TotalTime>4642</TotalTime>
  <Words>1546</Words>
  <Application>Microsoft Office PowerPoint</Application>
  <PresentationFormat>On-screen Show (4:3)</PresentationFormat>
  <Paragraphs>117</Paragraphs>
  <Slides>21</Slides>
  <Notes>3</Notes>
  <HiddenSlides>0</HiddenSlides>
  <MMClips>0</MMClips>
  <ScaleCrop>false</ScaleCrop>
  <HeadingPairs>
    <vt:vector size="4" baseType="variant">
      <vt:variant>
        <vt:lpstr>Theme</vt:lpstr>
      </vt:variant>
      <vt:variant>
        <vt:i4>2</vt:i4>
      </vt:variant>
      <vt:variant>
        <vt:lpstr>Slide Titles</vt:lpstr>
      </vt:variant>
      <vt:variant>
        <vt:i4>21</vt:i4>
      </vt:variant>
    </vt:vector>
  </HeadingPairs>
  <TitlesOfParts>
    <vt:vector size="23" baseType="lpstr">
      <vt:lpstr>Win7_PPT</vt:lpstr>
      <vt:lpstr>2_Custom Design</vt:lpstr>
      <vt:lpstr>dIRECTACCESS </vt:lpstr>
      <vt:lpstr>PowerPoint Presentation</vt:lpstr>
      <vt:lpstr>Mobility Trends</vt:lpstr>
      <vt:lpstr>What is directaccess? </vt:lpstr>
      <vt:lpstr>What is directaccess? </vt:lpstr>
      <vt:lpstr>The Challenges of VPN</vt:lpstr>
      <vt:lpstr>Benefits of DirectAccess</vt:lpstr>
      <vt:lpstr>Directaccess technology</vt:lpstr>
      <vt:lpstr>Directaccess access methods</vt:lpstr>
      <vt:lpstr>END-TO-END ACCESS METHOD </vt:lpstr>
      <vt:lpstr>END-TO-EDGE ACCESS METHOD  </vt:lpstr>
      <vt:lpstr>DirectAccess  Connection Process</vt:lpstr>
      <vt:lpstr>DirectAccess  Connection Process (2)</vt:lpstr>
      <vt:lpstr>DirectAccess is Customizable</vt:lpstr>
      <vt:lpstr>DirectAccess and IPV6</vt:lpstr>
      <vt:lpstr>DirectAccess and IPv6 (2)</vt:lpstr>
      <vt:lpstr>IPv6 Transition Technologies</vt:lpstr>
      <vt:lpstr>IPv6 Transition Technologies- External Connectivity</vt:lpstr>
      <vt:lpstr>IPv6 Transition Technologies-  Intranet Connectivity</vt:lpstr>
      <vt:lpstr>PowerPoint Presentation</vt:lpstr>
      <vt:lpstr>PowerPoint Presentation</vt:lpstr>
    </vt:vector>
  </TitlesOfParts>
  <Manager>MSHowto.org</Manager>
  <Company>MSHowto.org</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dIRECTACCESS </dc:title>
  <dc:creator>MSHowto.org</dc:creator>
  <cp:lastModifiedBy>Windows User</cp:lastModifiedBy>
  <cp:revision>2</cp:revision>
  <dcterms:created xsi:type="dcterms:W3CDTF">2007-01-19T23:48:08Z</dcterms:created>
  <dcterms:modified xsi:type="dcterms:W3CDTF">2009-07-18T12:03:20Z</dcterms:modified>
  <cp:contentStatus>MSHowto.org</cp:contentStatus>
  <cp:version>MSHowto.org</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0x0101001B8CAFB6F82D4B4195DEEC7902270036</vt:lpwstr>
  </property>
</Properties>
</file>