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5"/>
    <p:sldMasterId id="2147483692" r:id="rId6"/>
  </p:sldMasterIdLst>
  <p:notesMasterIdLst>
    <p:notesMasterId r:id="rId22"/>
  </p:notesMasterIdLst>
  <p:sldIdLst>
    <p:sldId id="256" r:id="rId7"/>
    <p:sldId id="458" r:id="rId8"/>
    <p:sldId id="459" r:id="rId9"/>
    <p:sldId id="460" r:id="rId10"/>
    <p:sldId id="461" r:id="rId11"/>
    <p:sldId id="462" r:id="rId12"/>
    <p:sldId id="465" r:id="rId13"/>
    <p:sldId id="464" r:id="rId14"/>
    <p:sldId id="466" r:id="rId15"/>
    <p:sldId id="467" r:id="rId16"/>
    <p:sldId id="463" r:id="rId17"/>
    <p:sldId id="468" r:id="rId18"/>
    <p:sldId id="469" r:id="rId19"/>
    <p:sldId id="457" r:id="rId20"/>
    <p:sldId id="456" r:id="rId21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laudia Ellard" initials="CAE" lastIdx="9" clrIdx="0"/>
  <p:cmAuthor id="1" name="v-lecro" initials="lcc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07/7/12/main">
          <a:srgbClr xmlns:mc="http://schemas.openxmlformats.org/markup-compatibility/2006" xmlns:a14="http://schemas.microsoft.com/office/drawing/2007/7/7/main" val="FF0000" mc:Ignorable=""/>
        </p14:laserClr>
      </p:ext>
      <p:ext uri="{2FDB2607-1784-4EEB-B798-7EB5836EED8A}">
        <p14:showMediaCtrls xmlns:p14="http://schemas.microsoft.com/office/powerpoint/2007/7/12/main" val="1"/>
      </p:ext>
    </p:extLst>
  </p:showPr>
  <p:clrMru>
    <a:srgbClr xmlns:mc="http://schemas.openxmlformats.org/markup-compatibility/2006" xmlns:a14="http://schemas.microsoft.com/office/drawing/2007/7/7/main" val="FFFF99" mc:Ignorable=""/>
    <a:srgbClr xmlns:mc="http://schemas.openxmlformats.org/markup-compatibility/2006" xmlns:a14="http://schemas.microsoft.com/office/drawing/2007/7/7/main" val="FF9900" mc:Ignorable=""/>
    <a:srgbClr xmlns:mc="http://schemas.openxmlformats.org/markup-compatibility/2006" xmlns:a14="http://schemas.microsoft.com/office/drawing/2007/7/7/main" val="CC6600" mc:Ignorable=""/>
  </p:clrMru>
  <p:extLst>
    <p:ext uri="{E76CE94A-603C-4142-B9EB-6D1370010A27}">
      <p14:discardImageEditData xmlns:p14="http://schemas.microsoft.com/office/powerpoint/2007/7/12/main" val="0"/>
    </p:ext>
    <p:ext uri="{D31A062A-798A-4329-ABDD-BBA856620510}">
      <p14:defaultImageDpi xmlns:p14="http://schemas.microsoft.com/office/powerpoint/2007/7/12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929F9F4-4A8F-4326-A1B4-22849713DDAB}" styleName="Koyu Stil 1 - Vurgu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15" autoAdjust="0"/>
    <p:restoredTop sz="82381" autoAdjust="0"/>
  </p:normalViewPr>
  <p:slideViewPr>
    <p:cSldViewPr>
      <p:cViewPr>
        <p:scale>
          <a:sx n="76" d="100"/>
          <a:sy n="76" d="100"/>
        </p:scale>
        <p:origin x="-738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66" d="100"/>
          <a:sy n="66" d="100"/>
        </p:scale>
        <p:origin x="-1974" y="49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commentAuthors" Target="commentAuthor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fld id="{B839AB8B-1FE4-427E-A679-0ECE8F9E9B68}" type="datetimeFigureOut">
              <a:rPr lang="en-US"/>
              <a:pPr>
                <a:defRPr/>
              </a:pPr>
              <a:t>7/18/2009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fld id="{E061AA33-5E84-49FC-9876-8D35B2A5E52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07/7/12/main" val="21372943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061AA33-5E84-49FC-9876-8D35B2A5E528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ogo He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\\windesign\secure\bryanp\INTERNAL_COMM\Windows7\Final\W7_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4988" y="1371600"/>
            <a:ext cx="2994025" cy="299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9" descr="\\windesign\secure\bryanp\INTERNAL_COMM\Windows7\Final\W7_TextOnlyWht.png"/>
          <p:cNvPicPr>
            <a:picLocks noChangeAspect="1" noChangeArrowheads="1"/>
          </p:cNvPicPr>
          <p:nvPr/>
        </p:nvPicPr>
        <p:blipFill>
          <a:blip r:embed="rId3"/>
          <a:srcRect b="21252"/>
          <a:stretch>
            <a:fillRect/>
          </a:stretch>
        </p:blipFill>
        <p:spPr bwMode="auto">
          <a:xfrm>
            <a:off x="2357752" y="4435221"/>
            <a:ext cx="4428497" cy="425503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\\windesign\secure\bryanp\INTERNAL_COMM\Windows7\Final\W7_Sma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532" y="6231249"/>
            <a:ext cx="1371600" cy="266195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\\windesign\secure\bryanp\INTERNAL_COMM\Windows7\Final\W7_Sma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532" y="6231249"/>
            <a:ext cx="1371600" cy="266195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\\windesign\secure\bryanp\INTERNAL_COMM\Windows7\Final\W7_Sma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532" y="6231249"/>
            <a:ext cx="1371600" cy="266195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2100" y="304801"/>
            <a:ext cx="2057400" cy="2895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9900" y="304800"/>
            <a:ext cx="6019800" cy="5745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4" name="Picture 3" descr="\\windesign\secure\bryanp\INTERNAL_COMM\Windows7\Final\W7_Small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518532" y="6248400"/>
            <a:ext cx="1371600" cy="266195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\\windesign\secure\bryanp\INTERNAL_COMM\Windows7\Final\W7_Sma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532" y="6231249"/>
            <a:ext cx="1371600" cy="266195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surface_Template back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MSS_LV_F_Scr_Rev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141288"/>
            <a:ext cx="2136775" cy="201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8453" y="2711671"/>
            <a:ext cx="7772400" cy="765175"/>
          </a:xfrm>
        </p:spPr>
        <p:txBody>
          <a:bodyPr>
            <a:normAutofit/>
          </a:bodyPr>
          <a:lstStyle>
            <a:lvl1pPr algn="r">
              <a:lnSpc>
                <a:spcPct val="90000"/>
              </a:lnSpc>
              <a:defRPr sz="3600">
                <a:solidFill>
                  <a:schemeClr val="bg1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07/7/7/main" val="000000" mc:Ignorable="">
                      <a:alpha val="43137"/>
                    </a:srgbClr>
                  </a:outerShdw>
                </a:effectLst>
                <a:latin typeface="Segoe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91246" y="3827721"/>
            <a:ext cx="3205718" cy="757130"/>
          </a:xfrm>
        </p:spPr>
        <p:txBody>
          <a:bodyPr>
            <a:sp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07/7/7/main" val="000000" mc:Ignorable="">
                      <a:alpha val="43137"/>
                    </a:srgbClr>
                  </a:outerShdw>
                </a:effectLst>
                <a:latin typeface="Segoe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emo_Video etc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surface_Template back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MSS_LV_F_Scr_Rev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141288"/>
            <a:ext cx="2136775" cy="201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80884" y="2435225"/>
            <a:ext cx="4619848" cy="4431983"/>
          </a:xfr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  <a:scene3d>
              <a:camera prst="orthographicFront"/>
              <a:lightRig rig="threePt" dir="t"/>
            </a:scene3d>
            <a:sp3d extrusionH="57150">
              <a:bevelT w="19050" h="19050" prst="relaxedInset"/>
            </a:sp3d>
          </a:bodyPr>
          <a:lstStyle>
            <a:lvl1pPr algn="l">
              <a:defRPr lang="en-US" sz="8000" b="1" cap="none" spc="0" dirty="0">
                <a:ln w="19050" cmpd="sng">
                  <a:gradFill>
                    <a:gsLst>
                      <a:gs pos="0">
                        <a:schemeClr val="accent1">
                          <a:tint val="66000"/>
                          <a:satMod val="160000"/>
                          <a:alpha val="91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  <a:alpha val="62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  <a:alpha val="0"/>
                        </a:schemeClr>
                      </a:gs>
                    </a:gsLst>
                    <a:lin ang="5400000" scaled="0"/>
                  </a:gradFill>
                  <a:prstDash val="solid"/>
                </a:ln>
                <a:gradFill>
                  <a:gsLst>
                    <a:gs pos="0">
                      <a:schemeClr val="accent1">
                        <a:lumMod val="20000"/>
                        <a:lumOff val="80000"/>
                        <a:alpha val="92000"/>
                      </a:schemeClr>
                    </a:gs>
                    <a:gs pos="50000">
                      <a:schemeClr val="accent1">
                        <a:lumMod val="60000"/>
                        <a:lumOff val="40000"/>
                        <a:alpha val="85000"/>
                      </a:schemeClr>
                    </a:gs>
                    <a:gs pos="100000">
                      <a:schemeClr val="accent1">
                        <a:lumMod val="40000"/>
                        <a:lumOff val="60000"/>
                        <a:alpha val="0"/>
                      </a:schemeClr>
                    </a:gs>
                  </a:gsLst>
                  <a:lin ang="5400000" scaled="0"/>
                </a:gradFill>
                <a:effectLst>
                  <a:outerShdw blurRad="63500" dir="3600000" algn="tl" rotWithShape="0">
                    <a:srgbClr xmlns:mc="http://schemas.openxmlformats.org/markup-compatibility/2006" xmlns:a14="http://schemas.microsoft.com/office/drawing/2007/7/7/main" val="000000" mc:Ignorable="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Segoe" pitchFamily="34" charset="0"/>
                <a:ea typeface="+mn-ea"/>
                <a:cs typeface="Arial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70250" y="4359349"/>
            <a:ext cx="4630481" cy="144780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07/7/7/main" val="000000" mc:Ignorable="">
                      <a:alpha val="43137"/>
                    </a:srgbClr>
                  </a:outerShdw>
                </a:effectLst>
                <a:latin typeface="Segoe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82000" cy="63976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382000" cy="48768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0" y="228600"/>
            <a:ext cx="8229600" cy="639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\\windesign\secure\bryanp\INTERNAL_COMM\Windows7\Final\W7_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9913" y="1981200"/>
            <a:ext cx="2478087" cy="247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\\windesign\secure\bryanp\INTERNAL_COMM\Windows7\Final\W7_TextOnlyWht.png"/>
          <p:cNvPicPr>
            <a:picLocks noChangeAspect="1" noChangeArrowheads="1"/>
          </p:cNvPicPr>
          <p:nvPr/>
        </p:nvPicPr>
        <p:blipFill>
          <a:blip r:embed="rId3"/>
          <a:srcRect b="21252"/>
          <a:stretch>
            <a:fillRect/>
          </a:stretch>
        </p:blipFill>
        <p:spPr bwMode="auto">
          <a:xfrm>
            <a:off x="3505199" y="6172200"/>
            <a:ext cx="2920801" cy="280639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</p:pic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3572108" y="3429000"/>
            <a:ext cx="5114692" cy="304800"/>
          </a:xfrm>
        </p:spPr>
        <p:txBody>
          <a:bodyPr lIns="0" tIns="0" rIns="0" bIns="0"/>
          <a:lstStyle>
            <a:lvl1pPr algn="l">
              <a:defRPr sz="1400" cap="none" baseline="0">
                <a:latin typeface="Segoe Light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3581400" y="4495800"/>
            <a:ext cx="5105400" cy="838200"/>
          </a:xfrm>
        </p:spPr>
        <p:txBody>
          <a:bodyPr lIns="0" tIns="0" rIns="0" bIns="0"/>
          <a:lstStyle>
            <a:lvl1pPr algn="l">
              <a:defRPr sz="10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569022" y="2590800"/>
            <a:ext cx="5130478" cy="533400"/>
          </a:xfrm>
        </p:spPr>
        <p:txBody>
          <a:bodyPr lIns="0" tIns="0" rIns="0" bIns="0"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\\windesign\secure\bryanp\INTERNAL_COMM\Windows7\Final\W7_Sma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532" y="6231249"/>
            <a:ext cx="1371600" cy="266195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\\windesign\secure\bryanp\INTERNAL_COMM\Windows7\Final\W7_Sma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532" y="6231249"/>
            <a:ext cx="1371600" cy="266195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9900" y="15240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0900" y="15240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\\windesign\secure\bryanp\INTERNAL_COMM\Windows7\Final\W7_Sma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532" y="6231249"/>
            <a:ext cx="1371600" cy="266195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\\windesign\secure\bryanp\INTERNAL_COMM\Windows7\Final\W7_Sma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532" y="6231249"/>
            <a:ext cx="1371600" cy="266195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mple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\\windesign\secure\bryanp\INTERNAL_COMM\Windows7\Final\W7_Sma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532" y="6231249"/>
            <a:ext cx="1371600" cy="266195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</p:pic>
      <p:grpSp>
        <p:nvGrpSpPr>
          <p:cNvPr id="13" name="Group 50"/>
          <p:cNvGrpSpPr>
            <a:grpSpLocks/>
          </p:cNvGrpSpPr>
          <p:nvPr/>
        </p:nvGrpSpPr>
        <p:grpSpPr bwMode="auto">
          <a:xfrm>
            <a:off x="533400" y="1757363"/>
            <a:ext cx="8077200" cy="2968625"/>
            <a:chOff x="952500" y="1756770"/>
            <a:chExt cx="7239000" cy="2969218"/>
          </a:xfrm>
        </p:grpSpPr>
        <p:cxnSp>
          <p:nvCxnSpPr>
            <p:cNvPr id="14" name="Straight Connector 5"/>
            <p:cNvCxnSpPr/>
            <p:nvPr/>
          </p:nvCxnSpPr>
          <p:spPr>
            <a:xfrm>
              <a:off x="952500" y="4724400"/>
              <a:ext cx="7239000" cy="1588"/>
            </a:xfrm>
            <a:prstGeom prst="line">
              <a:avLst/>
            </a:prstGeom>
            <a:ln w="12700">
              <a:solidFill>
                <a:schemeClr val="bg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6"/>
            <p:cNvCxnSpPr/>
            <p:nvPr/>
          </p:nvCxnSpPr>
          <p:spPr>
            <a:xfrm>
              <a:off x="952500" y="3239791"/>
              <a:ext cx="7239000" cy="3176"/>
            </a:xfrm>
            <a:prstGeom prst="line">
              <a:avLst/>
            </a:prstGeom>
            <a:ln w="12700">
              <a:solidFill>
                <a:schemeClr val="bg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7"/>
            <p:cNvCxnSpPr/>
            <p:nvPr/>
          </p:nvCxnSpPr>
          <p:spPr>
            <a:xfrm>
              <a:off x="952500" y="1756770"/>
              <a:ext cx="7239000" cy="1587"/>
            </a:xfrm>
            <a:prstGeom prst="line">
              <a:avLst/>
            </a:prstGeom>
            <a:ln w="12700">
              <a:solidFill>
                <a:schemeClr val="bg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8"/>
            <p:cNvCxnSpPr/>
            <p:nvPr/>
          </p:nvCxnSpPr>
          <p:spPr>
            <a:xfrm>
              <a:off x="952500" y="3982890"/>
              <a:ext cx="7239000" cy="1587"/>
            </a:xfrm>
            <a:prstGeom prst="line">
              <a:avLst/>
            </a:prstGeom>
            <a:ln w="12700">
              <a:solidFill>
                <a:schemeClr val="bg1">
                  <a:alpha val="1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9"/>
            <p:cNvCxnSpPr/>
            <p:nvPr/>
          </p:nvCxnSpPr>
          <p:spPr>
            <a:xfrm>
              <a:off x="952500" y="2498280"/>
              <a:ext cx="7239000" cy="1588"/>
            </a:xfrm>
            <a:prstGeom prst="line">
              <a:avLst/>
            </a:prstGeom>
            <a:ln w="12700">
              <a:solidFill>
                <a:schemeClr val="bg1">
                  <a:alpha val="1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itle 2"/>
          <p:cNvSpPr>
            <a:spLocks noGrp="1"/>
          </p:cNvSpPr>
          <p:nvPr>
            <p:ph type="title"/>
          </p:nvPr>
        </p:nvSpPr>
        <p:spPr>
          <a:xfrm>
            <a:off x="469900" y="304800"/>
            <a:ext cx="8229600" cy="1112838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6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1295400" y="4953000"/>
            <a:ext cx="1295400" cy="304800"/>
          </a:xfrm>
          <a:noFill/>
        </p:spPr>
        <p:txBody>
          <a:bodyPr lIns="0" tIns="0" rIns="0" bIns="0"/>
          <a:lstStyle>
            <a:lvl1pPr algn="ctr">
              <a:defRPr sz="1600" cap="all" baseline="0">
                <a:effectLst>
                  <a:reflection blurRad="6350" stA="55000" endA="300" endPos="45500" dir="5400000" sy="-100000" algn="bl" rotWithShape="0"/>
                </a:effectLst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3133932" y="2251494"/>
            <a:ext cx="999892" cy="217098"/>
          </a:xfrm>
        </p:spPr>
        <p:txBody>
          <a:bodyPr lIns="0" tIns="0" rIns="0" bIns="0"/>
          <a:lstStyle>
            <a:lvl1pPr algn="ctr">
              <a:defRPr sz="1100" cap="none" baseline="0"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2986178" y="4953000"/>
            <a:ext cx="1295400" cy="304800"/>
          </a:xfrm>
          <a:noFill/>
        </p:spPr>
        <p:txBody>
          <a:bodyPr lIns="0" tIns="0" rIns="0" bIns="0"/>
          <a:lstStyle>
            <a:lvl1pPr algn="ctr">
              <a:defRPr sz="1600" cap="all" baseline="0">
                <a:effectLst>
                  <a:reflection blurRad="6350" stA="55000" endA="300" endPos="45500" dir="5400000" sy="-100000" algn="bl" rotWithShape="0"/>
                </a:effectLst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5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4737340" y="4953000"/>
            <a:ext cx="1295400" cy="304800"/>
          </a:xfrm>
          <a:noFill/>
        </p:spPr>
        <p:txBody>
          <a:bodyPr lIns="0" tIns="0" rIns="0" bIns="0"/>
          <a:lstStyle>
            <a:lvl1pPr algn="ctr">
              <a:defRPr sz="1600" cap="all" baseline="0">
                <a:effectLst>
                  <a:reflection blurRad="6350" stA="55000" endA="300" endPos="45500" dir="5400000" sy="-100000" algn="bl" rotWithShape="0"/>
                </a:effectLst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6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6451121" y="4953000"/>
            <a:ext cx="1295400" cy="304800"/>
          </a:xfrm>
          <a:noFill/>
        </p:spPr>
        <p:txBody>
          <a:bodyPr lIns="0" tIns="0" rIns="0" bIns="0"/>
          <a:lstStyle>
            <a:lvl1pPr algn="ctr">
              <a:defRPr sz="1600" cap="all" baseline="0">
                <a:effectLst>
                  <a:reflection blurRad="6350" stA="55000" endA="300" endPos="45500" dir="5400000" sy="-100000" algn="bl" rotWithShape="0"/>
                </a:effectLst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1443154" y="3761117"/>
            <a:ext cx="999892" cy="217098"/>
          </a:xfrm>
        </p:spPr>
        <p:txBody>
          <a:bodyPr lIns="0" tIns="0" rIns="0" bIns="0"/>
          <a:lstStyle>
            <a:lvl1pPr algn="ctr">
              <a:defRPr sz="1100" cap="none" baseline="0"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4885094" y="3022121"/>
            <a:ext cx="999892" cy="217098"/>
          </a:xfrm>
        </p:spPr>
        <p:txBody>
          <a:bodyPr lIns="0" tIns="0" rIns="0" bIns="0"/>
          <a:lstStyle>
            <a:lvl1pPr algn="ctr">
              <a:defRPr sz="1100" cap="none" baseline="0"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7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6598875" y="1535502"/>
            <a:ext cx="999892" cy="217098"/>
          </a:xfrm>
        </p:spPr>
        <p:txBody>
          <a:bodyPr lIns="0" tIns="0" rIns="0" bIns="0"/>
          <a:lstStyle>
            <a:lvl1pPr algn="ctr">
              <a:defRPr sz="1100" cap="none" baseline="0"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\\windesign\secure\bryanp\INTERNAL_COMM\Windows7\Final\W7_Sma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4953000"/>
            <a:ext cx="1981200" cy="384506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900" y="2667000"/>
            <a:ext cx="8229600" cy="1112838"/>
          </a:xfrm>
        </p:spPr>
        <p:txBody>
          <a:bodyPr/>
          <a:lstStyle>
            <a:lvl1pPr algn="ctr">
              <a:defRPr sz="6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\\windesign\secure\bryanp\INTERNAL_COMM\Windows7\Final\W7_Small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518532" y="6231249"/>
            <a:ext cx="1371600" cy="266195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Layout" Target="../slideLayouts/slideLayout1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9900" y="304800"/>
            <a:ext cx="8229600" cy="111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9900" y="15240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76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rgbClr xmlns:mc="http://schemas.openxmlformats.org/markup-compatibility/2006" xmlns:a14="http://schemas.microsoft.com/office/drawing/2007/7/7/main" val="0D0D0D" mc:Ignorable=""/>
          </a:soli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xmlns:mc="http://schemas.openxmlformats.org/markup-compatibility/2006" xmlns:a14="http://schemas.microsoft.com/office/drawing/2007/7/7/main" val="0D0D0D" mc:Ignorable=""/>
          </a:solidFill>
          <a:latin typeface="Segoe Light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xmlns:mc="http://schemas.openxmlformats.org/markup-compatibility/2006" xmlns:a14="http://schemas.microsoft.com/office/drawing/2007/7/7/main" val="0D0D0D" mc:Ignorable=""/>
          </a:solidFill>
          <a:latin typeface="Segoe Light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xmlns:mc="http://schemas.openxmlformats.org/markup-compatibility/2006" xmlns:a14="http://schemas.microsoft.com/office/drawing/2007/7/7/main" val="0D0D0D" mc:Ignorable=""/>
          </a:solidFill>
          <a:latin typeface="Segoe Light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xmlns:mc="http://schemas.openxmlformats.org/markup-compatibility/2006" xmlns:a14="http://schemas.microsoft.com/office/drawing/2007/7/7/main" val="0D0D0D" mc:Ignorable=""/>
          </a:solidFill>
          <a:latin typeface="Segoe Light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bg1"/>
          </a:solidFill>
          <a:latin typeface="Segoe Semibold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bg1"/>
          </a:solidFill>
          <a:latin typeface="Segoe Semibold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bg1"/>
          </a:solidFill>
          <a:latin typeface="Segoe Semibold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bg1"/>
          </a:solidFill>
          <a:latin typeface="Segoe Semibold" pitchFamily="34" charset="0"/>
        </a:defRPr>
      </a:lvl9pPr>
    </p:titleStyle>
    <p:bodyStyle>
      <a:lvl1pPr marL="115888" indent="-115888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bg1"/>
          </a:solidFill>
          <a:latin typeface="+mn-lt"/>
          <a:ea typeface="+mn-ea"/>
          <a:cs typeface="+mn-cs"/>
        </a:defRPr>
      </a:lvl1pPr>
      <a:lvl2pPr marL="461963" indent="-231775" algn="l" rtl="0" eaLnBrk="0" fontAlgn="base" hangingPunct="0">
        <a:spcBef>
          <a:spcPct val="20000"/>
        </a:spcBef>
        <a:spcAft>
          <a:spcPct val="0"/>
        </a:spcAft>
        <a:buBlip>
          <a:blip r:embed="rId17"/>
        </a:buBlip>
        <a:defRPr sz="2200">
          <a:solidFill>
            <a:schemeClr val="bg1"/>
          </a:solidFill>
          <a:latin typeface="+mn-lt"/>
        </a:defRPr>
      </a:lvl2pPr>
      <a:lvl3pPr marL="798513" indent="-222250" algn="l" rtl="0" eaLnBrk="0" fontAlgn="base" hangingPunct="0">
        <a:spcBef>
          <a:spcPct val="20000"/>
        </a:spcBef>
        <a:spcAft>
          <a:spcPct val="0"/>
        </a:spcAft>
        <a:buBlip>
          <a:blip r:embed="rId17"/>
        </a:buBlip>
        <a:defRPr sz="2000">
          <a:solidFill>
            <a:schemeClr val="bg1"/>
          </a:solidFill>
          <a:latin typeface="+mn-lt"/>
        </a:defRPr>
      </a:lvl3pPr>
      <a:lvl4pPr marL="1146175" indent="-231775" algn="l" rtl="0" eaLnBrk="0" fontAlgn="base" hangingPunct="0">
        <a:spcBef>
          <a:spcPct val="20000"/>
        </a:spcBef>
        <a:spcAft>
          <a:spcPct val="0"/>
        </a:spcAft>
        <a:buBlip>
          <a:blip r:embed="rId17"/>
        </a:buBlip>
        <a:defRPr sz="2000">
          <a:solidFill>
            <a:schemeClr val="bg1"/>
          </a:solidFill>
          <a:latin typeface="+mn-lt"/>
        </a:defRPr>
      </a:lvl4pPr>
      <a:lvl5pPr marL="1481138" indent="-219075" algn="l" rtl="0" eaLnBrk="0" fontAlgn="base" hangingPunct="0">
        <a:spcBef>
          <a:spcPct val="20000"/>
        </a:spcBef>
        <a:spcAft>
          <a:spcPct val="0"/>
        </a:spcAft>
        <a:buBlip>
          <a:blip r:embed="rId17"/>
        </a:buBlip>
        <a:defRPr sz="1600">
          <a:solidFill>
            <a:schemeClr val="bg1"/>
          </a:solidFill>
          <a:latin typeface="+mn-lt"/>
        </a:defRPr>
      </a:lvl5pPr>
      <a:lvl6pPr marL="1938338" indent="-219075" algn="l" rtl="0" eaLnBrk="1" fontAlgn="base" hangingPunct="1">
        <a:spcBef>
          <a:spcPct val="20000"/>
        </a:spcBef>
        <a:spcAft>
          <a:spcPct val="0"/>
        </a:spcAft>
        <a:buBlip>
          <a:blip r:embed="rId17"/>
        </a:buBlip>
        <a:defRPr sz="1600">
          <a:solidFill>
            <a:schemeClr val="bg1"/>
          </a:solidFill>
          <a:latin typeface="+mn-lt"/>
        </a:defRPr>
      </a:lvl6pPr>
      <a:lvl7pPr marL="2395538" indent="-219075" algn="l" rtl="0" eaLnBrk="1" fontAlgn="base" hangingPunct="1">
        <a:spcBef>
          <a:spcPct val="20000"/>
        </a:spcBef>
        <a:spcAft>
          <a:spcPct val="0"/>
        </a:spcAft>
        <a:buBlip>
          <a:blip r:embed="rId17"/>
        </a:buBlip>
        <a:defRPr sz="1600">
          <a:solidFill>
            <a:schemeClr val="bg1"/>
          </a:solidFill>
          <a:latin typeface="+mn-lt"/>
        </a:defRPr>
      </a:lvl7pPr>
      <a:lvl8pPr marL="2852738" indent="-219075" algn="l" rtl="0" eaLnBrk="1" fontAlgn="base" hangingPunct="1">
        <a:spcBef>
          <a:spcPct val="20000"/>
        </a:spcBef>
        <a:spcAft>
          <a:spcPct val="0"/>
        </a:spcAft>
        <a:buBlip>
          <a:blip r:embed="rId17"/>
        </a:buBlip>
        <a:defRPr sz="1600">
          <a:solidFill>
            <a:schemeClr val="bg1"/>
          </a:solidFill>
          <a:latin typeface="+mn-lt"/>
        </a:defRPr>
      </a:lvl8pPr>
      <a:lvl9pPr marL="3309938" indent="-219075" algn="l" rtl="0" eaLnBrk="1" fontAlgn="base" hangingPunct="1">
        <a:spcBef>
          <a:spcPct val="20000"/>
        </a:spcBef>
        <a:spcAft>
          <a:spcPct val="0"/>
        </a:spcAft>
        <a:buBlip>
          <a:blip r:embed="rId17"/>
        </a:buBlip>
        <a:defRPr sz="16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93700" y="228600"/>
            <a:ext cx="82296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066800"/>
            <a:ext cx="8229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2400" y="6356350"/>
            <a:ext cx="914400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pPr rtl="0">
              <a:defRPr/>
            </a:pPr>
            <a:fld id="{2CA6E41A-8F45-4CED-B948-349CCC93D733}" type="slidenum">
              <a:rPr lang="en-US" kern="1200">
                <a:solidFill>
                  <a:srgbClr xmlns:mc="http://schemas.openxmlformats.org/markup-compatibility/2006" xmlns:a14="http://schemas.microsoft.com/office/drawing/2007/7/7/main" val="000000" mc:Ignorable="">
                    <a:tint val="75000"/>
                  </a:srgbClr>
                </a:solidFill>
                <a:ea typeface="+mn-ea"/>
              </a:rPr>
              <a:pPr rtl="0">
                <a:defRPr/>
              </a:pPr>
              <a:t>‹#›</a:t>
            </a:fld>
            <a:endParaRPr lang="en-US" kern="1200" dirty="0">
              <a:solidFill>
                <a:srgbClr xmlns:mc="http://schemas.openxmlformats.org/markup-compatibility/2006" xmlns:a14="http://schemas.microsoft.com/office/drawing/2007/7/7/main" val="000000" mc:Ignorable="">
                  <a:tint val="75000"/>
                </a:srgbClr>
              </a:solidFill>
              <a:ea typeface="+mn-ea"/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393700" y="6442075"/>
            <a:ext cx="417830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 rtl="0">
              <a:defRPr/>
            </a:pPr>
            <a:r>
              <a:rPr lang="en-US" sz="1600" kern="1200" dirty="0">
                <a:solidFill>
                  <a:srgbClr xmlns:mc="http://schemas.openxmlformats.org/markup-compatibility/2006" xmlns:a14="http://schemas.microsoft.com/office/drawing/2007/7/7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07/7/7/main" val="000000" mc:Ignorable="">
                      <a:alpha val="43137"/>
                    </a:srgbClr>
                  </a:outerShdw>
                </a:effectLst>
                <a:latin typeface="Segoe"/>
                <a:ea typeface="+mn-ea"/>
                <a:cs typeface="+mn-cs"/>
              </a:rPr>
              <a:t>Microsoft Confidential</a:t>
            </a:r>
          </a:p>
        </p:txBody>
      </p:sp>
      <p:pic>
        <p:nvPicPr>
          <p:cNvPr id="1030" name="Picture 8" descr="MSS_LV_F_Scr_Rev.png"/>
          <p:cNvPicPr>
            <a:picLocks noChangeAspect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7859713" y="5975350"/>
            <a:ext cx="811212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</p:sldLayoutIdLst>
  <p:timing>
    <p:tnLst>
      <p:par>
        <p:cTn xmlns:p14="http://schemas.microsoft.com/office/powerpoint/2007/7/12/main"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effectLst>
            <a:outerShdw blurRad="38100" dist="38100" dir="2700000" algn="tl">
              <a:srgbClr xmlns:mc="http://schemas.openxmlformats.org/markup-compatibility/2006" xmlns:a14="http://schemas.microsoft.com/office/drawing/2007/7/7/main" val="000000" mc:Ignorable="">
                <a:alpha val="43137"/>
              </a:srgbClr>
            </a:outerShdw>
          </a:effectLst>
          <a:latin typeface="+mj-lt"/>
          <a:ea typeface="Segoe UI"/>
          <a:cs typeface="Segoe UI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Segoe"/>
          <a:ea typeface="Segoe UI"/>
          <a:cs typeface="Segoe U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Segoe"/>
          <a:ea typeface="Segoe UI"/>
          <a:cs typeface="Segoe U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Segoe"/>
          <a:ea typeface="Segoe UI"/>
          <a:cs typeface="Segoe U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Segoe"/>
          <a:ea typeface="Segoe UI"/>
          <a:cs typeface="Segoe U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xmlns:mc="http://schemas.openxmlformats.org/markup-compatibility/2006" xmlns:a14="http://schemas.microsoft.com/office/drawing/2007/7/7/main" val="4D4D4D" mc:Ignorable=""/>
          </a:solidFill>
          <a:latin typeface="Segoe UI" pitchFamily="34" charset="0"/>
          <a:cs typeface="Segoe U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xmlns:mc="http://schemas.openxmlformats.org/markup-compatibility/2006" xmlns:a14="http://schemas.microsoft.com/office/drawing/2007/7/7/main" val="4D4D4D" mc:Ignorable=""/>
          </a:solidFill>
          <a:latin typeface="Segoe UI" pitchFamily="34" charset="0"/>
          <a:cs typeface="Segoe U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xmlns:mc="http://schemas.openxmlformats.org/markup-compatibility/2006" xmlns:a14="http://schemas.microsoft.com/office/drawing/2007/7/7/main" val="4D4D4D" mc:Ignorable=""/>
          </a:solidFill>
          <a:latin typeface="Segoe UI" pitchFamily="34" charset="0"/>
          <a:cs typeface="Segoe U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xmlns:mc="http://schemas.openxmlformats.org/markup-compatibility/2006" xmlns:a14="http://schemas.microsoft.com/office/drawing/2007/7/7/main" val="4D4D4D" mc:Ignorable=""/>
          </a:solidFill>
          <a:latin typeface="Segoe UI" pitchFamily="34" charset="0"/>
          <a:cs typeface="Segoe U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+mn-lt"/>
          <a:ea typeface="Segoe UI"/>
          <a:cs typeface="Segoe UI" pitchFamily="34" charset="0"/>
        </a:defRPr>
      </a:lvl1pPr>
      <a:lvl2pPr marL="563563" indent="-212725" algn="l" rtl="0" eaLnBrk="0" fontAlgn="base" hangingPunct="0">
        <a:spcBef>
          <a:spcPct val="20000"/>
        </a:spcBef>
        <a:spcAft>
          <a:spcPct val="0"/>
        </a:spcAft>
        <a:buSzPct val="80000"/>
        <a:buFont typeface="Arial" charset="0"/>
        <a:buChar char="•"/>
        <a:defRPr sz="2000" kern="1200">
          <a:solidFill>
            <a:schemeClr val="bg1"/>
          </a:solidFill>
          <a:latin typeface="+mn-lt"/>
          <a:ea typeface="Segoe UI"/>
          <a:cs typeface="Segoe UI" pitchFamily="34" charset="0"/>
        </a:defRPr>
      </a:lvl2pPr>
      <a:lvl3pPr marL="796925" indent="-222250" algn="l" rtl="0" eaLnBrk="0" fontAlgn="base" hangingPunct="0">
        <a:spcBef>
          <a:spcPct val="20000"/>
        </a:spcBef>
        <a:spcAft>
          <a:spcPct val="0"/>
        </a:spcAft>
        <a:buSzPct val="80000"/>
        <a:buFont typeface="Arial" charset="0"/>
        <a:buChar char="•"/>
        <a:defRPr sz="2400" kern="1200">
          <a:solidFill>
            <a:schemeClr val="bg1"/>
          </a:solidFill>
          <a:latin typeface="+mn-lt"/>
          <a:ea typeface="Segoe UI"/>
          <a:cs typeface="Segoe UI" pitchFamily="34" charset="0"/>
        </a:defRPr>
      </a:lvl3pPr>
      <a:lvl4pPr marL="977900" indent="-180975" algn="l" rtl="0" eaLnBrk="0" fontAlgn="base" hangingPunct="0">
        <a:spcBef>
          <a:spcPct val="20000"/>
        </a:spcBef>
        <a:spcAft>
          <a:spcPct val="0"/>
        </a:spcAft>
        <a:buSzPct val="80000"/>
        <a:buFont typeface="Arial" charset="0"/>
        <a:buChar char="•"/>
        <a:defRPr sz="1600" kern="1200">
          <a:solidFill>
            <a:schemeClr val="bg1"/>
          </a:solidFill>
          <a:latin typeface="+mn-lt"/>
          <a:ea typeface="Segoe UI"/>
          <a:cs typeface="Segoe UI" pitchFamily="34" charset="0"/>
        </a:defRPr>
      </a:lvl4pPr>
      <a:lvl5pPr marL="1147763" indent="-158750" algn="l" rtl="0" eaLnBrk="0" fontAlgn="base" hangingPunct="0">
        <a:spcBef>
          <a:spcPct val="20000"/>
        </a:spcBef>
        <a:spcAft>
          <a:spcPct val="0"/>
        </a:spcAft>
        <a:buSzPct val="80000"/>
        <a:buFont typeface="Arial" charset="0"/>
        <a:buChar char="•"/>
        <a:defRPr sz="1600" kern="1200">
          <a:solidFill>
            <a:schemeClr val="bg1"/>
          </a:solidFill>
          <a:latin typeface="+mn-lt"/>
          <a:ea typeface="Segoe UI"/>
          <a:cs typeface="Segoe U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38.png"/><Relationship Id="rId3" Type="http://schemas.openxmlformats.org/officeDocument/2006/relationships/image" Target="../media/image24.png"/><Relationship Id="rId7" Type="http://schemas.openxmlformats.org/officeDocument/2006/relationships/image" Target="../media/image18.png"/><Relationship Id="rId12" Type="http://schemas.openxmlformats.org/officeDocument/2006/relationships/image" Target="../media/image3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11" Type="http://schemas.openxmlformats.org/officeDocument/2006/relationships/image" Target="../media/image36.png"/><Relationship Id="rId5" Type="http://schemas.openxmlformats.org/officeDocument/2006/relationships/image" Target="../media/image34.png"/><Relationship Id="rId15" Type="http://schemas.openxmlformats.org/officeDocument/2006/relationships/image" Target="../media/image16.png"/><Relationship Id="rId10" Type="http://schemas.openxmlformats.org/officeDocument/2006/relationships/image" Target="../media/image35.png"/><Relationship Id="rId4" Type="http://schemas.openxmlformats.org/officeDocument/2006/relationships/image" Target="../media/image33.png"/><Relationship Id="rId9" Type="http://schemas.openxmlformats.org/officeDocument/2006/relationships/image" Target="../media/image14.png"/><Relationship Id="rId1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18" Type="http://schemas.openxmlformats.org/officeDocument/2006/relationships/image" Target="../media/image2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17" Type="http://schemas.openxmlformats.org/officeDocument/2006/relationships/image" Target="../media/image25.png"/><Relationship Id="rId2" Type="http://schemas.openxmlformats.org/officeDocument/2006/relationships/image" Target="../media/image10.png"/><Relationship Id="rId16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5" Type="http://schemas.openxmlformats.org/officeDocument/2006/relationships/image" Target="../media/image2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>
          <a:xfrm>
            <a:off x="3629347" y="2627312"/>
            <a:ext cx="5270178" cy="533401"/>
          </a:xfrm>
        </p:spPr>
        <p:txBody>
          <a:bodyPr/>
          <a:lstStyle/>
          <a:p>
            <a:pPr eaLnBrk="1" hangingPunct="1">
              <a:defRPr/>
            </a:pPr>
            <a:r>
              <a:rPr lang="tr-TR" dirty="0" err="1" smtClean="0"/>
              <a:t>Branchcache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733800" y="4419600"/>
            <a:ext cx="3733800" cy="1371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tr-TR" sz="1800" b="1" smtClean="0"/>
              <a:t>MSHowto.org</a:t>
            </a:r>
            <a:endParaRPr lang="tr-TR" sz="1800" b="1" dirty="0" smtClean="0"/>
          </a:p>
        </p:txBody>
      </p:sp>
    </p:spTree>
  </p:cSld>
  <p:clrMapOvr>
    <a:masterClrMapping/>
  </p:clrMapOvr>
  <p:transition xmlns:p14="http://schemas.microsoft.com/office/powerpoint/2007/7/12/main">
    <p:wipe dir="r"/>
  </p:transition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9900" y="304800"/>
            <a:ext cx="8229600" cy="762000"/>
          </a:xfrm>
        </p:spPr>
        <p:txBody>
          <a:bodyPr/>
          <a:lstStyle/>
          <a:p>
            <a:pPr algn="ctr"/>
            <a:r>
              <a:rPr lang="tr-TR" dirty="0" err="1" smtClean="0"/>
              <a:t>Hosted</a:t>
            </a:r>
            <a:r>
              <a:rPr lang="tr-TR" dirty="0" smtClean="0"/>
              <a:t> </a:t>
            </a:r>
            <a:r>
              <a:rPr lang="tr-TR" dirty="0" err="1" smtClean="0"/>
              <a:t>cache</a:t>
            </a:r>
            <a:endParaRPr lang="tr-TR" dirty="0"/>
          </a:p>
        </p:txBody>
      </p:sp>
      <p:pic>
        <p:nvPicPr>
          <p:cNvPr id="5" name="Picture 37" descr="blue sphere 4 cop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1859" y="2245460"/>
            <a:ext cx="6012141" cy="4359230"/>
          </a:xfrm>
          <a:prstGeom prst="rect">
            <a:avLst/>
          </a:prstGeom>
          <a:noFill/>
        </p:spPr>
      </p:pic>
      <p:pic>
        <p:nvPicPr>
          <p:cNvPr id="6" name="Picture 67" descr="clear bubb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53767">
            <a:off x="225248" y="963070"/>
            <a:ext cx="3301964" cy="1993557"/>
          </a:xfrm>
          <a:prstGeom prst="rect">
            <a:avLst/>
          </a:prstGeom>
          <a:noFill/>
        </p:spPr>
      </p:pic>
      <p:grpSp>
        <p:nvGrpSpPr>
          <p:cNvPr id="7" name="Group 29"/>
          <p:cNvGrpSpPr/>
          <p:nvPr/>
        </p:nvGrpSpPr>
        <p:grpSpPr>
          <a:xfrm>
            <a:off x="2295944" y="2987732"/>
            <a:ext cx="2096642" cy="1633491"/>
            <a:chOff x="2438400" y="3570303"/>
            <a:chExt cx="2096642" cy="1633491"/>
          </a:xfrm>
        </p:grpSpPr>
        <p:sp>
          <p:nvSpPr>
            <p:cNvPr id="8" name="Freeform 8"/>
            <p:cNvSpPr/>
            <p:nvPr/>
          </p:nvSpPr>
          <p:spPr>
            <a:xfrm>
              <a:off x="2438400" y="3570303"/>
              <a:ext cx="2096642" cy="1633491"/>
            </a:xfrm>
            <a:custGeom>
              <a:avLst/>
              <a:gdLst>
                <a:gd name="connsiteX0" fmla="*/ 2032986 w 2032986"/>
                <a:gd name="connsiteY0" fmla="*/ 1491448 h 1491448"/>
                <a:gd name="connsiteX1" fmla="*/ 852256 w 2032986"/>
                <a:gd name="connsiteY1" fmla="*/ 142043 h 1491448"/>
                <a:gd name="connsiteX2" fmla="*/ 0 w 2032986"/>
                <a:gd name="connsiteY2" fmla="*/ 639192 h 1491448"/>
                <a:gd name="connsiteX0" fmla="*/ 1804326 w 1804326"/>
                <a:gd name="connsiteY0" fmla="*/ 2288959 h 2288959"/>
                <a:gd name="connsiteX1" fmla="*/ 623596 w 1804326"/>
                <a:gd name="connsiteY1" fmla="*/ 939554 h 2288959"/>
                <a:gd name="connsiteX2" fmla="*/ 0 w 1804326"/>
                <a:gd name="connsiteY2" fmla="*/ 65103 h 2288959"/>
                <a:gd name="connsiteX0" fmla="*/ 1918656 w 1918656"/>
                <a:gd name="connsiteY0" fmla="*/ 2288959 h 2288959"/>
                <a:gd name="connsiteX1" fmla="*/ 623596 w 1918656"/>
                <a:gd name="connsiteY1" fmla="*/ 939554 h 2288959"/>
                <a:gd name="connsiteX2" fmla="*/ 0 w 1918656"/>
                <a:gd name="connsiteY2" fmla="*/ 65103 h 2288959"/>
                <a:gd name="connsiteX0" fmla="*/ 2072155 w 2072155"/>
                <a:gd name="connsiteY0" fmla="*/ 2288959 h 2288959"/>
                <a:gd name="connsiteX1" fmla="*/ 319776 w 2072155"/>
                <a:gd name="connsiteY1" fmla="*/ 1853954 h 2288959"/>
                <a:gd name="connsiteX2" fmla="*/ 153499 w 2072155"/>
                <a:gd name="connsiteY2" fmla="*/ 65103 h 2288959"/>
                <a:gd name="connsiteX0" fmla="*/ 2433140 w 2433140"/>
                <a:gd name="connsiteY0" fmla="*/ 1984159 h 1984159"/>
                <a:gd name="connsiteX1" fmla="*/ 680761 w 2433140"/>
                <a:gd name="connsiteY1" fmla="*/ 1549154 h 1984159"/>
                <a:gd name="connsiteX2" fmla="*/ 0 w 2433140"/>
                <a:gd name="connsiteY2" fmla="*/ 65103 h 1984159"/>
                <a:gd name="connsiteX0" fmla="*/ 2433140 w 2433140"/>
                <a:gd name="connsiteY0" fmla="*/ 1984159 h 2210844"/>
                <a:gd name="connsiteX1" fmla="*/ 680761 w 2433140"/>
                <a:gd name="connsiteY1" fmla="*/ 1549154 h 2210844"/>
                <a:gd name="connsiteX2" fmla="*/ 0 w 2433140"/>
                <a:gd name="connsiteY2" fmla="*/ 65103 h 2210844"/>
                <a:gd name="connsiteX0" fmla="*/ 2433140 w 2433140"/>
                <a:gd name="connsiteY0" fmla="*/ 1984159 h 2210844"/>
                <a:gd name="connsiteX1" fmla="*/ 909421 w 2433140"/>
                <a:gd name="connsiteY1" fmla="*/ 1549154 h 2210844"/>
                <a:gd name="connsiteX2" fmla="*/ 0 w 2433140"/>
                <a:gd name="connsiteY2" fmla="*/ 65103 h 2210844"/>
                <a:gd name="connsiteX0" fmla="*/ 2844949 w 2844949"/>
                <a:gd name="connsiteY0" fmla="*/ 1984159 h 2210844"/>
                <a:gd name="connsiteX1" fmla="*/ 1321230 w 2844949"/>
                <a:gd name="connsiteY1" fmla="*/ 1549154 h 2210844"/>
                <a:gd name="connsiteX2" fmla="*/ 411809 w 2844949"/>
                <a:gd name="connsiteY2" fmla="*/ 65103 h 2210844"/>
                <a:gd name="connsiteX0" fmla="*/ 2844949 w 2844949"/>
                <a:gd name="connsiteY0" fmla="*/ 1984159 h 2210844"/>
                <a:gd name="connsiteX1" fmla="*/ 1321230 w 2844949"/>
                <a:gd name="connsiteY1" fmla="*/ 1549154 h 2210844"/>
                <a:gd name="connsiteX2" fmla="*/ 411809 w 2844949"/>
                <a:gd name="connsiteY2" fmla="*/ 65103 h 2210844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433140 w 2433140"/>
                <a:gd name="connsiteY0" fmla="*/ 1919056 h 1919056"/>
                <a:gd name="connsiteX1" fmla="*/ 1150777 w 2433140"/>
                <a:gd name="connsiteY1" fmla="*/ 906268 h 1919056"/>
                <a:gd name="connsiteX2" fmla="*/ 0 w 2433140"/>
                <a:gd name="connsiteY2" fmla="*/ 0 h 1919056"/>
                <a:gd name="connsiteX0" fmla="*/ 2433140 w 2433140"/>
                <a:gd name="connsiteY0" fmla="*/ 1919056 h 1919056"/>
                <a:gd name="connsiteX1" fmla="*/ 693458 w 2433140"/>
                <a:gd name="connsiteY1" fmla="*/ 1592068 h 1919056"/>
                <a:gd name="connsiteX2" fmla="*/ 0 w 2433140"/>
                <a:gd name="connsiteY2" fmla="*/ 0 h 1919056"/>
                <a:gd name="connsiteX0" fmla="*/ 2433140 w 2433140"/>
                <a:gd name="connsiteY0" fmla="*/ 1919056 h 1919056"/>
                <a:gd name="connsiteX1" fmla="*/ 693458 w 2433140"/>
                <a:gd name="connsiteY1" fmla="*/ 1592068 h 1919056"/>
                <a:gd name="connsiteX2" fmla="*/ 0 w 2433140"/>
                <a:gd name="connsiteY2" fmla="*/ 0 h 1919056"/>
                <a:gd name="connsiteX0" fmla="*/ 2433140 w 2433140"/>
                <a:gd name="connsiteY0" fmla="*/ 1919056 h 1919056"/>
                <a:gd name="connsiteX1" fmla="*/ 693458 w 2433140"/>
                <a:gd name="connsiteY1" fmla="*/ 1592068 h 1919056"/>
                <a:gd name="connsiteX2" fmla="*/ 0 w 2433140"/>
                <a:gd name="connsiteY2" fmla="*/ 0 h 1919056"/>
                <a:gd name="connsiteX0" fmla="*/ 2433140 w 2433140"/>
                <a:gd name="connsiteY0" fmla="*/ 1919056 h 2303593"/>
                <a:gd name="connsiteX1" fmla="*/ 693458 w 2433140"/>
                <a:gd name="connsiteY1" fmla="*/ 1592068 h 2303593"/>
                <a:gd name="connsiteX2" fmla="*/ 0 w 2433140"/>
                <a:gd name="connsiteY2" fmla="*/ 0 h 2303593"/>
                <a:gd name="connsiteX0" fmla="*/ 2645799 w 2645799"/>
                <a:gd name="connsiteY0" fmla="*/ 1919056 h 2303593"/>
                <a:gd name="connsiteX1" fmla="*/ 906117 w 2645799"/>
                <a:gd name="connsiteY1" fmla="*/ 1592068 h 2303593"/>
                <a:gd name="connsiteX2" fmla="*/ 212659 w 2645799"/>
                <a:gd name="connsiteY2" fmla="*/ 0 h 2303593"/>
                <a:gd name="connsiteX0" fmla="*/ 2645799 w 2645799"/>
                <a:gd name="connsiteY0" fmla="*/ 1919056 h 2303593"/>
                <a:gd name="connsiteX1" fmla="*/ 906117 w 2645799"/>
                <a:gd name="connsiteY1" fmla="*/ 1592068 h 2303593"/>
                <a:gd name="connsiteX2" fmla="*/ 212659 w 2645799"/>
                <a:gd name="connsiteY2" fmla="*/ 0 h 2303593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890459 w 2890459"/>
                <a:gd name="connsiteY0" fmla="*/ 1766656 h 1766656"/>
                <a:gd name="connsiteX1" fmla="*/ 0 w 2890459"/>
                <a:gd name="connsiteY1" fmla="*/ 0 h 1766656"/>
                <a:gd name="connsiteX0" fmla="*/ 2318810 w 2318810"/>
                <a:gd name="connsiteY0" fmla="*/ 1766656 h 1766656"/>
                <a:gd name="connsiteX1" fmla="*/ 0 w 2318810"/>
                <a:gd name="connsiteY1" fmla="*/ 0 h 1766656"/>
                <a:gd name="connsiteX0" fmla="*/ 2318810 w 2318810"/>
                <a:gd name="connsiteY0" fmla="*/ 1766656 h 1766656"/>
                <a:gd name="connsiteX1" fmla="*/ 0 w 2318810"/>
                <a:gd name="connsiteY1" fmla="*/ 0 h 1766656"/>
                <a:gd name="connsiteX0" fmla="*/ 2462797 w 2462797"/>
                <a:gd name="connsiteY0" fmla="*/ 1766656 h 1766656"/>
                <a:gd name="connsiteX1" fmla="*/ 1520939 w 2462797"/>
                <a:gd name="connsiteY1" fmla="*/ 1344568 h 1766656"/>
                <a:gd name="connsiteX2" fmla="*/ 143987 w 2462797"/>
                <a:gd name="connsiteY2" fmla="*/ 0 h 1766656"/>
                <a:gd name="connsiteX0" fmla="*/ 2318810 w 2318810"/>
                <a:gd name="connsiteY0" fmla="*/ 1766656 h 1766656"/>
                <a:gd name="connsiteX1" fmla="*/ 0 w 2318810"/>
                <a:gd name="connsiteY1" fmla="*/ 0 h 1766656"/>
                <a:gd name="connsiteX0" fmla="*/ 1572891 w 1572891"/>
                <a:gd name="connsiteY0" fmla="*/ 1633491 h 1633491"/>
                <a:gd name="connsiteX1" fmla="*/ 0 w 1572891"/>
                <a:gd name="connsiteY1" fmla="*/ 0 h 1633491"/>
                <a:gd name="connsiteX0" fmla="*/ 1572891 w 1572891"/>
                <a:gd name="connsiteY0" fmla="*/ 1633491 h 1633491"/>
                <a:gd name="connsiteX1" fmla="*/ 0 w 1572891"/>
                <a:gd name="connsiteY1" fmla="*/ 0 h 1633491"/>
                <a:gd name="connsiteX0" fmla="*/ 1572891 w 1572891"/>
                <a:gd name="connsiteY0" fmla="*/ 1633491 h 1633491"/>
                <a:gd name="connsiteX1" fmla="*/ 0 w 1572891"/>
                <a:gd name="connsiteY1" fmla="*/ 0 h 1633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72891" h="1633491">
                  <a:moveTo>
                    <a:pt x="1572891" y="1633491"/>
                  </a:moveTo>
                  <a:cubicBezTo>
                    <a:pt x="1008635" y="1435223"/>
                    <a:pt x="304518" y="801949"/>
                    <a:pt x="0" y="0"/>
                  </a:cubicBezTo>
                </a:path>
              </a:pathLst>
            </a:custGeom>
            <a:ln>
              <a:headEnd type="oval" w="med" len="med"/>
              <a:tailEnd type="triangl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12"/>
            <p:cNvSpPr txBox="1"/>
            <p:nvPr/>
          </p:nvSpPr>
          <p:spPr>
            <a:xfrm rot="1645353">
              <a:off x="3253757" y="4756963"/>
              <a:ext cx="5216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Get</a:t>
              </a:r>
              <a:endParaRPr lang="en-US" dirty="0"/>
            </a:p>
          </p:txBody>
        </p:sp>
      </p:grpSp>
      <p:grpSp>
        <p:nvGrpSpPr>
          <p:cNvPr id="10" name="Group 28"/>
          <p:cNvGrpSpPr/>
          <p:nvPr/>
        </p:nvGrpSpPr>
        <p:grpSpPr>
          <a:xfrm>
            <a:off x="2600743" y="2474435"/>
            <a:ext cx="3742907" cy="792640"/>
            <a:chOff x="2743199" y="3057005"/>
            <a:chExt cx="4016439" cy="697085"/>
          </a:xfrm>
        </p:grpSpPr>
        <p:sp>
          <p:nvSpPr>
            <p:cNvPr id="11" name="Freeform 16"/>
            <p:cNvSpPr/>
            <p:nvPr/>
          </p:nvSpPr>
          <p:spPr>
            <a:xfrm>
              <a:off x="2743199" y="3134448"/>
              <a:ext cx="4016439" cy="619642"/>
            </a:xfrm>
            <a:custGeom>
              <a:avLst/>
              <a:gdLst>
                <a:gd name="connsiteX0" fmla="*/ 2032986 w 2032986"/>
                <a:gd name="connsiteY0" fmla="*/ 1491448 h 1491448"/>
                <a:gd name="connsiteX1" fmla="*/ 852256 w 2032986"/>
                <a:gd name="connsiteY1" fmla="*/ 142043 h 1491448"/>
                <a:gd name="connsiteX2" fmla="*/ 0 w 2032986"/>
                <a:gd name="connsiteY2" fmla="*/ 639192 h 1491448"/>
                <a:gd name="connsiteX0" fmla="*/ 1804326 w 1804326"/>
                <a:gd name="connsiteY0" fmla="*/ 2288959 h 2288959"/>
                <a:gd name="connsiteX1" fmla="*/ 623596 w 1804326"/>
                <a:gd name="connsiteY1" fmla="*/ 939554 h 2288959"/>
                <a:gd name="connsiteX2" fmla="*/ 0 w 1804326"/>
                <a:gd name="connsiteY2" fmla="*/ 65103 h 2288959"/>
                <a:gd name="connsiteX0" fmla="*/ 1918656 w 1918656"/>
                <a:gd name="connsiteY0" fmla="*/ 2288959 h 2288959"/>
                <a:gd name="connsiteX1" fmla="*/ 623596 w 1918656"/>
                <a:gd name="connsiteY1" fmla="*/ 939554 h 2288959"/>
                <a:gd name="connsiteX2" fmla="*/ 0 w 1918656"/>
                <a:gd name="connsiteY2" fmla="*/ 65103 h 2288959"/>
                <a:gd name="connsiteX0" fmla="*/ 2072155 w 2072155"/>
                <a:gd name="connsiteY0" fmla="*/ 2288959 h 2288959"/>
                <a:gd name="connsiteX1" fmla="*/ 319776 w 2072155"/>
                <a:gd name="connsiteY1" fmla="*/ 1853954 h 2288959"/>
                <a:gd name="connsiteX2" fmla="*/ 153499 w 2072155"/>
                <a:gd name="connsiteY2" fmla="*/ 65103 h 2288959"/>
                <a:gd name="connsiteX0" fmla="*/ 2433140 w 2433140"/>
                <a:gd name="connsiteY0" fmla="*/ 1984159 h 1984159"/>
                <a:gd name="connsiteX1" fmla="*/ 680761 w 2433140"/>
                <a:gd name="connsiteY1" fmla="*/ 1549154 h 1984159"/>
                <a:gd name="connsiteX2" fmla="*/ 0 w 2433140"/>
                <a:gd name="connsiteY2" fmla="*/ 65103 h 1984159"/>
                <a:gd name="connsiteX0" fmla="*/ 2433140 w 2433140"/>
                <a:gd name="connsiteY0" fmla="*/ 1984159 h 2210844"/>
                <a:gd name="connsiteX1" fmla="*/ 680761 w 2433140"/>
                <a:gd name="connsiteY1" fmla="*/ 1549154 h 2210844"/>
                <a:gd name="connsiteX2" fmla="*/ 0 w 2433140"/>
                <a:gd name="connsiteY2" fmla="*/ 65103 h 2210844"/>
                <a:gd name="connsiteX0" fmla="*/ 2433140 w 2433140"/>
                <a:gd name="connsiteY0" fmla="*/ 1984159 h 2210844"/>
                <a:gd name="connsiteX1" fmla="*/ 909421 w 2433140"/>
                <a:gd name="connsiteY1" fmla="*/ 1549154 h 2210844"/>
                <a:gd name="connsiteX2" fmla="*/ 0 w 2433140"/>
                <a:gd name="connsiteY2" fmla="*/ 65103 h 2210844"/>
                <a:gd name="connsiteX0" fmla="*/ 2844949 w 2844949"/>
                <a:gd name="connsiteY0" fmla="*/ 1984159 h 2210844"/>
                <a:gd name="connsiteX1" fmla="*/ 1321230 w 2844949"/>
                <a:gd name="connsiteY1" fmla="*/ 1549154 h 2210844"/>
                <a:gd name="connsiteX2" fmla="*/ 411809 w 2844949"/>
                <a:gd name="connsiteY2" fmla="*/ 65103 h 2210844"/>
                <a:gd name="connsiteX0" fmla="*/ 2844949 w 2844949"/>
                <a:gd name="connsiteY0" fmla="*/ 1984159 h 2210844"/>
                <a:gd name="connsiteX1" fmla="*/ 1321230 w 2844949"/>
                <a:gd name="connsiteY1" fmla="*/ 1549154 h 2210844"/>
                <a:gd name="connsiteX2" fmla="*/ 411809 w 2844949"/>
                <a:gd name="connsiteY2" fmla="*/ 65103 h 2210844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433140 w 2433140"/>
                <a:gd name="connsiteY0" fmla="*/ 1919056 h 1919056"/>
                <a:gd name="connsiteX1" fmla="*/ 1150777 w 2433140"/>
                <a:gd name="connsiteY1" fmla="*/ 906268 h 1919056"/>
                <a:gd name="connsiteX2" fmla="*/ 0 w 2433140"/>
                <a:gd name="connsiteY2" fmla="*/ 0 h 1919056"/>
                <a:gd name="connsiteX0" fmla="*/ 2433140 w 2433140"/>
                <a:gd name="connsiteY0" fmla="*/ 1919056 h 1919056"/>
                <a:gd name="connsiteX1" fmla="*/ 693458 w 2433140"/>
                <a:gd name="connsiteY1" fmla="*/ 1592068 h 1919056"/>
                <a:gd name="connsiteX2" fmla="*/ 0 w 2433140"/>
                <a:gd name="connsiteY2" fmla="*/ 0 h 1919056"/>
                <a:gd name="connsiteX0" fmla="*/ 2433140 w 2433140"/>
                <a:gd name="connsiteY0" fmla="*/ 1919056 h 1919056"/>
                <a:gd name="connsiteX1" fmla="*/ 693458 w 2433140"/>
                <a:gd name="connsiteY1" fmla="*/ 1592068 h 1919056"/>
                <a:gd name="connsiteX2" fmla="*/ 0 w 2433140"/>
                <a:gd name="connsiteY2" fmla="*/ 0 h 1919056"/>
                <a:gd name="connsiteX0" fmla="*/ 2433140 w 2433140"/>
                <a:gd name="connsiteY0" fmla="*/ 1919056 h 1919056"/>
                <a:gd name="connsiteX1" fmla="*/ 693458 w 2433140"/>
                <a:gd name="connsiteY1" fmla="*/ 1592068 h 1919056"/>
                <a:gd name="connsiteX2" fmla="*/ 0 w 2433140"/>
                <a:gd name="connsiteY2" fmla="*/ 0 h 1919056"/>
                <a:gd name="connsiteX0" fmla="*/ 2433140 w 2433140"/>
                <a:gd name="connsiteY0" fmla="*/ 1919056 h 2303593"/>
                <a:gd name="connsiteX1" fmla="*/ 693458 w 2433140"/>
                <a:gd name="connsiteY1" fmla="*/ 1592068 h 2303593"/>
                <a:gd name="connsiteX2" fmla="*/ 0 w 2433140"/>
                <a:gd name="connsiteY2" fmla="*/ 0 h 2303593"/>
                <a:gd name="connsiteX0" fmla="*/ 2645799 w 2645799"/>
                <a:gd name="connsiteY0" fmla="*/ 1919056 h 2303593"/>
                <a:gd name="connsiteX1" fmla="*/ 906117 w 2645799"/>
                <a:gd name="connsiteY1" fmla="*/ 1592068 h 2303593"/>
                <a:gd name="connsiteX2" fmla="*/ 212659 w 2645799"/>
                <a:gd name="connsiteY2" fmla="*/ 0 h 2303593"/>
                <a:gd name="connsiteX0" fmla="*/ 2645799 w 2645799"/>
                <a:gd name="connsiteY0" fmla="*/ 1919056 h 2303593"/>
                <a:gd name="connsiteX1" fmla="*/ 906117 w 2645799"/>
                <a:gd name="connsiteY1" fmla="*/ 1592068 h 2303593"/>
                <a:gd name="connsiteX2" fmla="*/ 212659 w 2645799"/>
                <a:gd name="connsiteY2" fmla="*/ 0 h 2303593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890459 w 2890459"/>
                <a:gd name="connsiteY0" fmla="*/ 1766656 h 1766656"/>
                <a:gd name="connsiteX1" fmla="*/ 0 w 2890459"/>
                <a:gd name="connsiteY1" fmla="*/ 0 h 1766656"/>
                <a:gd name="connsiteX0" fmla="*/ 2890459 w 2890459"/>
                <a:gd name="connsiteY0" fmla="*/ 1816332 h 1816332"/>
                <a:gd name="connsiteX1" fmla="*/ 0 w 2890459"/>
                <a:gd name="connsiteY1" fmla="*/ 49676 h 1816332"/>
                <a:gd name="connsiteX0" fmla="*/ 2890459 w 2890459"/>
                <a:gd name="connsiteY0" fmla="*/ 1816332 h 1816332"/>
                <a:gd name="connsiteX1" fmla="*/ 0 w 2890459"/>
                <a:gd name="connsiteY1" fmla="*/ 49676 h 1816332"/>
                <a:gd name="connsiteX0" fmla="*/ 2947624 w 2947624"/>
                <a:gd name="connsiteY0" fmla="*/ 1282932 h 1282932"/>
                <a:gd name="connsiteX1" fmla="*/ 0 w 2947624"/>
                <a:gd name="connsiteY1" fmla="*/ 49676 h 1282932"/>
                <a:gd name="connsiteX0" fmla="*/ 3347778 w 3347778"/>
                <a:gd name="connsiteY0" fmla="*/ 978132 h 978132"/>
                <a:gd name="connsiteX1" fmla="*/ 0 w 3347778"/>
                <a:gd name="connsiteY1" fmla="*/ 49676 h 978132"/>
                <a:gd name="connsiteX0" fmla="*/ 3347778 w 3347778"/>
                <a:gd name="connsiteY0" fmla="*/ 982229 h 982229"/>
                <a:gd name="connsiteX1" fmla="*/ 0 w 3347778"/>
                <a:gd name="connsiteY1" fmla="*/ 53773 h 982229"/>
                <a:gd name="connsiteX0" fmla="*/ 3347778 w 3347778"/>
                <a:gd name="connsiteY0" fmla="*/ 978132 h 978132"/>
                <a:gd name="connsiteX1" fmla="*/ 0 w 3347778"/>
                <a:gd name="connsiteY1" fmla="*/ 49676 h 978132"/>
                <a:gd name="connsiteX0" fmla="*/ 3061954 w 3061954"/>
                <a:gd name="connsiteY0" fmla="*/ 978132 h 978132"/>
                <a:gd name="connsiteX1" fmla="*/ 0 w 3061954"/>
                <a:gd name="connsiteY1" fmla="*/ 49676 h 978132"/>
                <a:gd name="connsiteX0" fmla="*/ 3061954 w 3061954"/>
                <a:gd name="connsiteY0" fmla="*/ 978132 h 978132"/>
                <a:gd name="connsiteX1" fmla="*/ 0 w 3061954"/>
                <a:gd name="connsiteY1" fmla="*/ 49676 h 978132"/>
                <a:gd name="connsiteX0" fmla="*/ 3519273 w 3519273"/>
                <a:gd name="connsiteY0" fmla="*/ 1282932 h 1282932"/>
                <a:gd name="connsiteX1" fmla="*/ 0 w 3519273"/>
                <a:gd name="connsiteY1" fmla="*/ 49676 h 1282932"/>
                <a:gd name="connsiteX0" fmla="*/ 3013114 w 3013114"/>
                <a:gd name="connsiteY0" fmla="*/ 789949 h 789949"/>
                <a:gd name="connsiteX1" fmla="*/ 0 w 3013114"/>
                <a:gd name="connsiteY1" fmla="*/ 258029 h 789949"/>
                <a:gd name="connsiteX0" fmla="*/ 3013114 w 3013114"/>
                <a:gd name="connsiteY0" fmla="*/ 581596 h 581596"/>
                <a:gd name="connsiteX1" fmla="*/ 0 w 3013114"/>
                <a:gd name="connsiteY1" fmla="*/ 49676 h 581596"/>
                <a:gd name="connsiteX0" fmla="*/ 3013114 w 3013114"/>
                <a:gd name="connsiteY0" fmla="*/ 581596 h 581596"/>
                <a:gd name="connsiteX1" fmla="*/ 0 w 3013114"/>
                <a:gd name="connsiteY1" fmla="*/ 49676 h 581596"/>
                <a:gd name="connsiteX0" fmla="*/ 3013114 w 3013114"/>
                <a:gd name="connsiteY0" fmla="*/ 625984 h 625984"/>
                <a:gd name="connsiteX1" fmla="*/ 0 w 3013114"/>
                <a:gd name="connsiteY1" fmla="*/ 94064 h 625984"/>
                <a:gd name="connsiteX0" fmla="*/ 3013114 w 3013114"/>
                <a:gd name="connsiteY0" fmla="*/ 759149 h 759149"/>
                <a:gd name="connsiteX1" fmla="*/ 0 w 3013114"/>
                <a:gd name="connsiteY1" fmla="*/ 227229 h 759149"/>
                <a:gd name="connsiteX0" fmla="*/ 3013114 w 3013114"/>
                <a:gd name="connsiteY0" fmla="*/ 750271 h 750271"/>
                <a:gd name="connsiteX1" fmla="*/ 0 w 3013114"/>
                <a:gd name="connsiteY1" fmla="*/ 218351 h 750271"/>
                <a:gd name="connsiteX0" fmla="*/ 3013114 w 3013114"/>
                <a:gd name="connsiteY0" fmla="*/ 750271 h 750271"/>
                <a:gd name="connsiteX1" fmla="*/ 0 w 3013114"/>
                <a:gd name="connsiteY1" fmla="*/ 218351 h 750271"/>
                <a:gd name="connsiteX0" fmla="*/ 3013114 w 3013114"/>
                <a:gd name="connsiteY0" fmla="*/ 619642 h 619642"/>
                <a:gd name="connsiteX1" fmla="*/ 0 w 3013114"/>
                <a:gd name="connsiteY1" fmla="*/ 218351 h 619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13114" h="619642">
                  <a:moveTo>
                    <a:pt x="3013114" y="619642"/>
                  </a:moveTo>
                  <a:cubicBezTo>
                    <a:pt x="2265414" y="149289"/>
                    <a:pt x="990518" y="0"/>
                    <a:pt x="0" y="218351"/>
                  </a:cubicBezTo>
                </a:path>
              </a:pathLst>
            </a:custGeom>
            <a:ln>
              <a:headEnd type="oval" w="med" len="med"/>
              <a:tailEnd type="triangl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7"/>
            <p:cNvSpPr txBox="1"/>
            <p:nvPr/>
          </p:nvSpPr>
          <p:spPr>
            <a:xfrm rot="485127">
              <a:off x="4962173" y="3057005"/>
              <a:ext cx="5216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Get</a:t>
              </a:r>
              <a:endParaRPr lang="en-US" dirty="0"/>
            </a:p>
          </p:txBody>
        </p:sp>
      </p:grpSp>
      <p:pic>
        <p:nvPicPr>
          <p:cNvPr id="13" name="Picture 24" descr="application serv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79577" y="1213385"/>
            <a:ext cx="1277961" cy="1354138"/>
          </a:xfrm>
          <a:prstGeom prst="rect">
            <a:avLst/>
          </a:prstGeom>
          <a:noFill/>
        </p:spPr>
      </p:pic>
      <p:pic>
        <p:nvPicPr>
          <p:cNvPr id="14" name="Picture 6" descr="lap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06245" y="2804695"/>
            <a:ext cx="1466009" cy="857941"/>
          </a:xfrm>
          <a:prstGeom prst="rect">
            <a:avLst/>
          </a:prstGeom>
          <a:noFill/>
        </p:spPr>
      </p:pic>
      <p:grpSp>
        <p:nvGrpSpPr>
          <p:cNvPr id="15" name="Group 14"/>
          <p:cNvGrpSpPr/>
          <p:nvPr/>
        </p:nvGrpSpPr>
        <p:grpSpPr>
          <a:xfrm>
            <a:off x="2239112" y="2663549"/>
            <a:ext cx="324018" cy="381000"/>
            <a:chOff x="1447800" y="3048000"/>
            <a:chExt cx="324018" cy="381000"/>
          </a:xfrm>
        </p:grpSpPr>
        <p:pic>
          <p:nvPicPr>
            <p:cNvPr id="16" name="Picture 19" descr="page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447800" y="3048000"/>
              <a:ext cx="318821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TextBox 10"/>
            <p:cNvSpPr txBox="1"/>
            <p:nvPr/>
          </p:nvSpPr>
          <p:spPr>
            <a:xfrm>
              <a:off x="1458912" y="3116580"/>
              <a:ext cx="3129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ID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Group 31"/>
          <p:cNvGrpSpPr/>
          <p:nvPr/>
        </p:nvGrpSpPr>
        <p:grpSpPr>
          <a:xfrm rot="351145" flipH="1" flipV="1">
            <a:off x="5691936" y="5957373"/>
            <a:ext cx="1220530" cy="517646"/>
            <a:chOff x="6043190" y="4268065"/>
            <a:chExt cx="1292782" cy="467103"/>
          </a:xfrm>
        </p:grpSpPr>
        <p:sp>
          <p:nvSpPr>
            <p:cNvPr id="19" name="Freeform 21"/>
            <p:cNvSpPr/>
            <p:nvPr/>
          </p:nvSpPr>
          <p:spPr>
            <a:xfrm>
              <a:off x="6043190" y="4492387"/>
              <a:ext cx="1292782" cy="242781"/>
            </a:xfrm>
            <a:custGeom>
              <a:avLst/>
              <a:gdLst>
                <a:gd name="connsiteX0" fmla="*/ 2032986 w 2032986"/>
                <a:gd name="connsiteY0" fmla="*/ 1491448 h 1491448"/>
                <a:gd name="connsiteX1" fmla="*/ 852256 w 2032986"/>
                <a:gd name="connsiteY1" fmla="*/ 142043 h 1491448"/>
                <a:gd name="connsiteX2" fmla="*/ 0 w 2032986"/>
                <a:gd name="connsiteY2" fmla="*/ 639192 h 1491448"/>
                <a:gd name="connsiteX0" fmla="*/ 1804326 w 1804326"/>
                <a:gd name="connsiteY0" fmla="*/ 2288959 h 2288959"/>
                <a:gd name="connsiteX1" fmla="*/ 623596 w 1804326"/>
                <a:gd name="connsiteY1" fmla="*/ 939554 h 2288959"/>
                <a:gd name="connsiteX2" fmla="*/ 0 w 1804326"/>
                <a:gd name="connsiteY2" fmla="*/ 65103 h 2288959"/>
                <a:gd name="connsiteX0" fmla="*/ 1918656 w 1918656"/>
                <a:gd name="connsiteY0" fmla="*/ 2288959 h 2288959"/>
                <a:gd name="connsiteX1" fmla="*/ 623596 w 1918656"/>
                <a:gd name="connsiteY1" fmla="*/ 939554 h 2288959"/>
                <a:gd name="connsiteX2" fmla="*/ 0 w 1918656"/>
                <a:gd name="connsiteY2" fmla="*/ 65103 h 2288959"/>
                <a:gd name="connsiteX0" fmla="*/ 2072155 w 2072155"/>
                <a:gd name="connsiteY0" fmla="*/ 2288959 h 2288959"/>
                <a:gd name="connsiteX1" fmla="*/ 319776 w 2072155"/>
                <a:gd name="connsiteY1" fmla="*/ 1853954 h 2288959"/>
                <a:gd name="connsiteX2" fmla="*/ 153499 w 2072155"/>
                <a:gd name="connsiteY2" fmla="*/ 65103 h 2288959"/>
                <a:gd name="connsiteX0" fmla="*/ 2433140 w 2433140"/>
                <a:gd name="connsiteY0" fmla="*/ 1984159 h 1984159"/>
                <a:gd name="connsiteX1" fmla="*/ 680761 w 2433140"/>
                <a:gd name="connsiteY1" fmla="*/ 1549154 h 1984159"/>
                <a:gd name="connsiteX2" fmla="*/ 0 w 2433140"/>
                <a:gd name="connsiteY2" fmla="*/ 65103 h 1984159"/>
                <a:gd name="connsiteX0" fmla="*/ 2433140 w 2433140"/>
                <a:gd name="connsiteY0" fmla="*/ 1984159 h 2210844"/>
                <a:gd name="connsiteX1" fmla="*/ 680761 w 2433140"/>
                <a:gd name="connsiteY1" fmla="*/ 1549154 h 2210844"/>
                <a:gd name="connsiteX2" fmla="*/ 0 w 2433140"/>
                <a:gd name="connsiteY2" fmla="*/ 65103 h 2210844"/>
                <a:gd name="connsiteX0" fmla="*/ 2433140 w 2433140"/>
                <a:gd name="connsiteY0" fmla="*/ 1984159 h 2210844"/>
                <a:gd name="connsiteX1" fmla="*/ 909421 w 2433140"/>
                <a:gd name="connsiteY1" fmla="*/ 1549154 h 2210844"/>
                <a:gd name="connsiteX2" fmla="*/ 0 w 2433140"/>
                <a:gd name="connsiteY2" fmla="*/ 65103 h 2210844"/>
                <a:gd name="connsiteX0" fmla="*/ 2844949 w 2844949"/>
                <a:gd name="connsiteY0" fmla="*/ 1984159 h 2210844"/>
                <a:gd name="connsiteX1" fmla="*/ 1321230 w 2844949"/>
                <a:gd name="connsiteY1" fmla="*/ 1549154 h 2210844"/>
                <a:gd name="connsiteX2" fmla="*/ 411809 w 2844949"/>
                <a:gd name="connsiteY2" fmla="*/ 65103 h 2210844"/>
                <a:gd name="connsiteX0" fmla="*/ 2844949 w 2844949"/>
                <a:gd name="connsiteY0" fmla="*/ 1984159 h 2210844"/>
                <a:gd name="connsiteX1" fmla="*/ 1321230 w 2844949"/>
                <a:gd name="connsiteY1" fmla="*/ 1549154 h 2210844"/>
                <a:gd name="connsiteX2" fmla="*/ 411809 w 2844949"/>
                <a:gd name="connsiteY2" fmla="*/ 65103 h 2210844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433140 w 2433140"/>
                <a:gd name="connsiteY0" fmla="*/ 1919056 h 1919056"/>
                <a:gd name="connsiteX1" fmla="*/ 1150777 w 2433140"/>
                <a:gd name="connsiteY1" fmla="*/ 906268 h 1919056"/>
                <a:gd name="connsiteX2" fmla="*/ 0 w 2433140"/>
                <a:gd name="connsiteY2" fmla="*/ 0 h 1919056"/>
                <a:gd name="connsiteX0" fmla="*/ 2433140 w 2433140"/>
                <a:gd name="connsiteY0" fmla="*/ 1919056 h 1919056"/>
                <a:gd name="connsiteX1" fmla="*/ 693458 w 2433140"/>
                <a:gd name="connsiteY1" fmla="*/ 1592068 h 1919056"/>
                <a:gd name="connsiteX2" fmla="*/ 0 w 2433140"/>
                <a:gd name="connsiteY2" fmla="*/ 0 h 1919056"/>
                <a:gd name="connsiteX0" fmla="*/ 2433140 w 2433140"/>
                <a:gd name="connsiteY0" fmla="*/ 1919056 h 1919056"/>
                <a:gd name="connsiteX1" fmla="*/ 693458 w 2433140"/>
                <a:gd name="connsiteY1" fmla="*/ 1592068 h 1919056"/>
                <a:gd name="connsiteX2" fmla="*/ 0 w 2433140"/>
                <a:gd name="connsiteY2" fmla="*/ 0 h 1919056"/>
                <a:gd name="connsiteX0" fmla="*/ 2433140 w 2433140"/>
                <a:gd name="connsiteY0" fmla="*/ 1919056 h 1919056"/>
                <a:gd name="connsiteX1" fmla="*/ 693458 w 2433140"/>
                <a:gd name="connsiteY1" fmla="*/ 1592068 h 1919056"/>
                <a:gd name="connsiteX2" fmla="*/ 0 w 2433140"/>
                <a:gd name="connsiteY2" fmla="*/ 0 h 1919056"/>
                <a:gd name="connsiteX0" fmla="*/ 2433140 w 2433140"/>
                <a:gd name="connsiteY0" fmla="*/ 1919056 h 2303593"/>
                <a:gd name="connsiteX1" fmla="*/ 693458 w 2433140"/>
                <a:gd name="connsiteY1" fmla="*/ 1592068 h 2303593"/>
                <a:gd name="connsiteX2" fmla="*/ 0 w 2433140"/>
                <a:gd name="connsiteY2" fmla="*/ 0 h 2303593"/>
                <a:gd name="connsiteX0" fmla="*/ 2645799 w 2645799"/>
                <a:gd name="connsiteY0" fmla="*/ 1919056 h 2303593"/>
                <a:gd name="connsiteX1" fmla="*/ 906117 w 2645799"/>
                <a:gd name="connsiteY1" fmla="*/ 1592068 h 2303593"/>
                <a:gd name="connsiteX2" fmla="*/ 212659 w 2645799"/>
                <a:gd name="connsiteY2" fmla="*/ 0 h 2303593"/>
                <a:gd name="connsiteX0" fmla="*/ 2645799 w 2645799"/>
                <a:gd name="connsiteY0" fmla="*/ 1919056 h 2303593"/>
                <a:gd name="connsiteX1" fmla="*/ 906117 w 2645799"/>
                <a:gd name="connsiteY1" fmla="*/ 1592068 h 2303593"/>
                <a:gd name="connsiteX2" fmla="*/ 212659 w 2645799"/>
                <a:gd name="connsiteY2" fmla="*/ 0 h 2303593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890459 w 2890459"/>
                <a:gd name="connsiteY0" fmla="*/ 1766656 h 1766656"/>
                <a:gd name="connsiteX1" fmla="*/ 0 w 2890459"/>
                <a:gd name="connsiteY1" fmla="*/ 0 h 1766656"/>
                <a:gd name="connsiteX0" fmla="*/ 2890459 w 2890459"/>
                <a:gd name="connsiteY0" fmla="*/ 1816332 h 1816332"/>
                <a:gd name="connsiteX1" fmla="*/ 0 w 2890459"/>
                <a:gd name="connsiteY1" fmla="*/ 49676 h 1816332"/>
                <a:gd name="connsiteX0" fmla="*/ 2890459 w 2890459"/>
                <a:gd name="connsiteY0" fmla="*/ 1816332 h 1816332"/>
                <a:gd name="connsiteX1" fmla="*/ 0 w 2890459"/>
                <a:gd name="connsiteY1" fmla="*/ 49676 h 1816332"/>
                <a:gd name="connsiteX0" fmla="*/ 2947624 w 2947624"/>
                <a:gd name="connsiteY0" fmla="*/ 1282932 h 1282932"/>
                <a:gd name="connsiteX1" fmla="*/ 0 w 2947624"/>
                <a:gd name="connsiteY1" fmla="*/ 49676 h 1282932"/>
                <a:gd name="connsiteX0" fmla="*/ 3347778 w 3347778"/>
                <a:gd name="connsiteY0" fmla="*/ 978132 h 978132"/>
                <a:gd name="connsiteX1" fmla="*/ 0 w 3347778"/>
                <a:gd name="connsiteY1" fmla="*/ 49676 h 978132"/>
                <a:gd name="connsiteX0" fmla="*/ 3347778 w 3347778"/>
                <a:gd name="connsiteY0" fmla="*/ 982229 h 982229"/>
                <a:gd name="connsiteX1" fmla="*/ 0 w 3347778"/>
                <a:gd name="connsiteY1" fmla="*/ 53773 h 982229"/>
                <a:gd name="connsiteX0" fmla="*/ 3347778 w 3347778"/>
                <a:gd name="connsiteY0" fmla="*/ 978132 h 978132"/>
                <a:gd name="connsiteX1" fmla="*/ 0 w 3347778"/>
                <a:gd name="connsiteY1" fmla="*/ 49676 h 978132"/>
                <a:gd name="connsiteX0" fmla="*/ 3061954 w 3061954"/>
                <a:gd name="connsiteY0" fmla="*/ 978132 h 978132"/>
                <a:gd name="connsiteX1" fmla="*/ 0 w 3061954"/>
                <a:gd name="connsiteY1" fmla="*/ 49676 h 978132"/>
                <a:gd name="connsiteX0" fmla="*/ 3061954 w 3061954"/>
                <a:gd name="connsiteY0" fmla="*/ 978132 h 978132"/>
                <a:gd name="connsiteX1" fmla="*/ 0 w 3061954"/>
                <a:gd name="connsiteY1" fmla="*/ 49676 h 978132"/>
                <a:gd name="connsiteX0" fmla="*/ 1127322 w 1729317"/>
                <a:gd name="connsiteY0" fmla="*/ 789949 h 1385493"/>
                <a:gd name="connsiteX1" fmla="*/ 66139 w 1729317"/>
                <a:gd name="connsiteY1" fmla="*/ 1385493 h 1385493"/>
                <a:gd name="connsiteX0" fmla="*/ 1127322 w 1127322"/>
                <a:gd name="connsiteY0" fmla="*/ 789949 h 1385493"/>
                <a:gd name="connsiteX1" fmla="*/ 66139 w 1127322"/>
                <a:gd name="connsiteY1" fmla="*/ 1385493 h 1385493"/>
                <a:gd name="connsiteX0" fmla="*/ 1093720 w 1093720"/>
                <a:gd name="connsiteY0" fmla="*/ 302839 h 898383"/>
                <a:gd name="connsiteX1" fmla="*/ 32537 w 1093720"/>
                <a:gd name="connsiteY1" fmla="*/ 898383 h 898383"/>
                <a:gd name="connsiteX0" fmla="*/ 1379545 w 1379545"/>
                <a:gd name="connsiteY0" fmla="*/ 302839 h 745983"/>
                <a:gd name="connsiteX1" fmla="*/ 32537 w 1379545"/>
                <a:gd name="connsiteY1" fmla="*/ 745983 h 745983"/>
                <a:gd name="connsiteX0" fmla="*/ 1265215 w 1265215"/>
                <a:gd name="connsiteY0" fmla="*/ 302839 h 745983"/>
                <a:gd name="connsiteX1" fmla="*/ 32537 w 1265215"/>
                <a:gd name="connsiteY1" fmla="*/ 745983 h 745983"/>
                <a:gd name="connsiteX0" fmla="*/ 969947 w 969947"/>
                <a:gd name="connsiteY0" fmla="*/ 302839 h 432490"/>
                <a:gd name="connsiteX1" fmla="*/ 32537 w 969947"/>
                <a:gd name="connsiteY1" fmla="*/ 432490 h 432490"/>
                <a:gd name="connsiteX0" fmla="*/ 937410 w 937410"/>
                <a:gd name="connsiteY0" fmla="*/ 302839 h 432490"/>
                <a:gd name="connsiteX1" fmla="*/ 0 w 937410"/>
                <a:gd name="connsiteY1" fmla="*/ 432490 h 432490"/>
                <a:gd name="connsiteX0" fmla="*/ 937410 w 937410"/>
                <a:gd name="connsiteY0" fmla="*/ 135320 h 264971"/>
                <a:gd name="connsiteX1" fmla="*/ 0 w 937410"/>
                <a:gd name="connsiteY1" fmla="*/ 264971 h 264971"/>
                <a:gd name="connsiteX0" fmla="*/ 1098764 w 1098764"/>
                <a:gd name="connsiteY0" fmla="*/ 157400 h 170598"/>
                <a:gd name="connsiteX1" fmla="*/ 0 w 1098764"/>
                <a:gd name="connsiteY1" fmla="*/ 170598 h 170598"/>
                <a:gd name="connsiteX0" fmla="*/ 1098764 w 1098764"/>
                <a:gd name="connsiteY0" fmla="*/ 349447 h 362645"/>
                <a:gd name="connsiteX1" fmla="*/ 0 w 1098764"/>
                <a:gd name="connsiteY1" fmla="*/ 362645 h 362645"/>
                <a:gd name="connsiteX0" fmla="*/ 1238570 w 1238570"/>
                <a:gd name="connsiteY0" fmla="*/ 349447 h 396951"/>
                <a:gd name="connsiteX1" fmla="*/ 0 w 1238570"/>
                <a:gd name="connsiteY1" fmla="*/ 396951 h 396951"/>
                <a:gd name="connsiteX0" fmla="*/ 1238570 w 1238570"/>
                <a:gd name="connsiteY0" fmla="*/ 349447 h 396951"/>
                <a:gd name="connsiteX1" fmla="*/ 0 w 1238570"/>
                <a:gd name="connsiteY1" fmla="*/ 396951 h 396951"/>
                <a:gd name="connsiteX0" fmla="*/ 1088491 w 1088491"/>
                <a:gd name="connsiteY0" fmla="*/ 349447 h 388498"/>
                <a:gd name="connsiteX1" fmla="*/ 0 w 1088491"/>
                <a:gd name="connsiteY1" fmla="*/ 388498 h 388498"/>
                <a:gd name="connsiteX0" fmla="*/ 1088491 w 1088491"/>
                <a:gd name="connsiteY0" fmla="*/ 349447 h 388498"/>
                <a:gd name="connsiteX1" fmla="*/ 0 w 1088491"/>
                <a:gd name="connsiteY1" fmla="*/ 388498 h 388498"/>
                <a:gd name="connsiteX0" fmla="*/ 1088491 w 1088491"/>
                <a:gd name="connsiteY0" fmla="*/ 208525 h 247576"/>
                <a:gd name="connsiteX1" fmla="*/ 0 w 1088491"/>
                <a:gd name="connsiteY1" fmla="*/ 247576 h 247576"/>
                <a:gd name="connsiteX0" fmla="*/ 1024834 w 1024834"/>
                <a:gd name="connsiteY0" fmla="*/ 208525 h 249183"/>
                <a:gd name="connsiteX1" fmla="*/ 0 w 1024834"/>
                <a:gd name="connsiteY1" fmla="*/ 249183 h 249183"/>
                <a:gd name="connsiteX0" fmla="*/ 969839 w 969839"/>
                <a:gd name="connsiteY0" fmla="*/ 208525 h 242782"/>
                <a:gd name="connsiteX1" fmla="*/ 0 w 969839"/>
                <a:gd name="connsiteY1" fmla="*/ 242782 h 242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69839" h="242782">
                  <a:moveTo>
                    <a:pt x="969839" y="208525"/>
                  </a:moveTo>
                  <a:cubicBezTo>
                    <a:pt x="668653" y="0"/>
                    <a:pt x="173219" y="79499"/>
                    <a:pt x="0" y="242782"/>
                  </a:cubicBezTo>
                </a:path>
              </a:pathLst>
            </a:custGeom>
            <a:ln>
              <a:headEnd type="oval" w="med" len="med"/>
              <a:tailEnd type="triangl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30"/>
            <p:cNvSpPr txBox="1"/>
            <p:nvPr/>
          </p:nvSpPr>
          <p:spPr>
            <a:xfrm rot="10866129">
              <a:off x="6505991" y="4268065"/>
              <a:ext cx="530915" cy="3332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Put</a:t>
              </a:r>
              <a:endParaRPr lang="en-US" dirty="0"/>
            </a:p>
          </p:txBody>
        </p:sp>
      </p:grpSp>
      <p:grpSp>
        <p:nvGrpSpPr>
          <p:cNvPr id="21" name="Group 32"/>
          <p:cNvGrpSpPr/>
          <p:nvPr/>
        </p:nvGrpSpPr>
        <p:grpSpPr>
          <a:xfrm>
            <a:off x="2176244" y="2679715"/>
            <a:ext cx="453970" cy="381000"/>
            <a:chOff x="1380196" y="3048000"/>
            <a:chExt cx="453970" cy="381000"/>
          </a:xfrm>
        </p:grpSpPr>
        <p:pic>
          <p:nvPicPr>
            <p:cNvPr id="22" name="Picture 19" descr="page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447800" y="3048000"/>
              <a:ext cx="318821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TextBox 34"/>
            <p:cNvSpPr txBox="1"/>
            <p:nvPr/>
          </p:nvSpPr>
          <p:spPr>
            <a:xfrm>
              <a:off x="1380196" y="3124200"/>
              <a:ext cx="4539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2">
                      <a:lumMod val="50000"/>
                    </a:schemeClr>
                  </a:solidFill>
                </a:rPr>
                <a:t>Data</a:t>
              </a:r>
              <a:endParaRPr lang="en-US" sz="10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pic>
        <p:nvPicPr>
          <p:cNvPr id="24" name="Picture 23" descr="XP icon my computer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24526" y="4740674"/>
            <a:ext cx="1403154" cy="1052640"/>
          </a:xfrm>
          <a:prstGeom prst="rect">
            <a:avLst/>
          </a:prstGeom>
          <a:noFill/>
        </p:spPr>
      </p:pic>
      <p:sp>
        <p:nvSpPr>
          <p:cNvPr id="25" name="TextBox 40"/>
          <p:cNvSpPr txBox="1"/>
          <p:nvPr/>
        </p:nvSpPr>
        <p:spPr>
          <a:xfrm rot="459937">
            <a:off x="3406575" y="5538742"/>
            <a:ext cx="1352195" cy="159486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Branch Office</a:t>
            </a:r>
            <a:endParaRPr lang="en-US" sz="16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6" name="TextBox 41"/>
          <p:cNvSpPr txBox="1"/>
          <p:nvPr/>
        </p:nvSpPr>
        <p:spPr>
          <a:xfrm>
            <a:off x="178032" y="2353000"/>
            <a:ext cx="1352195" cy="159486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85000"/>
                  </a:schemeClr>
                </a:solidFill>
              </a:rPr>
              <a:t>Main Office</a:t>
            </a:r>
            <a:endParaRPr lang="en-US" sz="1600" dirty="0">
              <a:solidFill>
                <a:schemeClr val="tx1">
                  <a:lumMod val="85000"/>
                </a:schemeClr>
              </a:solidFill>
            </a:endParaRPr>
          </a:p>
        </p:txBody>
      </p:sp>
      <p:grpSp>
        <p:nvGrpSpPr>
          <p:cNvPr id="27" name="Group 29"/>
          <p:cNvGrpSpPr/>
          <p:nvPr/>
        </p:nvGrpSpPr>
        <p:grpSpPr>
          <a:xfrm flipH="1" flipV="1">
            <a:off x="2521305" y="2909611"/>
            <a:ext cx="1974367" cy="1544246"/>
            <a:chOff x="4592866" y="2029871"/>
            <a:chExt cx="2315078" cy="1810733"/>
          </a:xfrm>
        </p:grpSpPr>
        <p:sp>
          <p:nvSpPr>
            <p:cNvPr id="28" name="Freeform 51"/>
            <p:cNvSpPr/>
            <p:nvPr/>
          </p:nvSpPr>
          <p:spPr>
            <a:xfrm rot="21446118">
              <a:off x="4592866" y="2029871"/>
              <a:ext cx="2315078" cy="1810733"/>
            </a:xfrm>
            <a:custGeom>
              <a:avLst/>
              <a:gdLst>
                <a:gd name="connsiteX0" fmla="*/ 2032986 w 2032986"/>
                <a:gd name="connsiteY0" fmla="*/ 1491448 h 1491448"/>
                <a:gd name="connsiteX1" fmla="*/ 852256 w 2032986"/>
                <a:gd name="connsiteY1" fmla="*/ 142043 h 1491448"/>
                <a:gd name="connsiteX2" fmla="*/ 0 w 2032986"/>
                <a:gd name="connsiteY2" fmla="*/ 639192 h 1491448"/>
                <a:gd name="connsiteX0" fmla="*/ 1804326 w 1804326"/>
                <a:gd name="connsiteY0" fmla="*/ 2288959 h 2288959"/>
                <a:gd name="connsiteX1" fmla="*/ 623596 w 1804326"/>
                <a:gd name="connsiteY1" fmla="*/ 939554 h 2288959"/>
                <a:gd name="connsiteX2" fmla="*/ 0 w 1804326"/>
                <a:gd name="connsiteY2" fmla="*/ 65103 h 2288959"/>
                <a:gd name="connsiteX0" fmla="*/ 1918656 w 1918656"/>
                <a:gd name="connsiteY0" fmla="*/ 2288959 h 2288959"/>
                <a:gd name="connsiteX1" fmla="*/ 623596 w 1918656"/>
                <a:gd name="connsiteY1" fmla="*/ 939554 h 2288959"/>
                <a:gd name="connsiteX2" fmla="*/ 0 w 1918656"/>
                <a:gd name="connsiteY2" fmla="*/ 65103 h 2288959"/>
                <a:gd name="connsiteX0" fmla="*/ 2072155 w 2072155"/>
                <a:gd name="connsiteY0" fmla="*/ 2288959 h 2288959"/>
                <a:gd name="connsiteX1" fmla="*/ 319776 w 2072155"/>
                <a:gd name="connsiteY1" fmla="*/ 1853954 h 2288959"/>
                <a:gd name="connsiteX2" fmla="*/ 153499 w 2072155"/>
                <a:gd name="connsiteY2" fmla="*/ 65103 h 2288959"/>
                <a:gd name="connsiteX0" fmla="*/ 2433140 w 2433140"/>
                <a:gd name="connsiteY0" fmla="*/ 1984159 h 1984159"/>
                <a:gd name="connsiteX1" fmla="*/ 680761 w 2433140"/>
                <a:gd name="connsiteY1" fmla="*/ 1549154 h 1984159"/>
                <a:gd name="connsiteX2" fmla="*/ 0 w 2433140"/>
                <a:gd name="connsiteY2" fmla="*/ 65103 h 1984159"/>
                <a:gd name="connsiteX0" fmla="*/ 2433140 w 2433140"/>
                <a:gd name="connsiteY0" fmla="*/ 1984159 h 2210844"/>
                <a:gd name="connsiteX1" fmla="*/ 680761 w 2433140"/>
                <a:gd name="connsiteY1" fmla="*/ 1549154 h 2210844"/>
                <a:gd name="connsiteX2" fmla="*/ 0 w 2433140"/>
                <a:gd name="connsiteY2" fmla="*/ 65103 h 2210844"/>
                <a:gd name="connsiteX0" fmla="*/ 2433140 w 2433140"/>
                <a:gd name="connsiteY0" fmla="*/ 1984159 h 2210844"/>
                <a:gd name="connsiteX1" fmla="*/ 909421 w 2433140"/>
                <a:gd name="connsiteY1" fmla="*/ 1549154 h 2210844"/>
                <a:gd name="connsiteX2" fmla="*/ 0 w 2433140"/>
                <a:gd name="connsiteY2" fmla="*/ 65103 h 2210844"/>
                <a:gd name="connsiteX0" fmla="*/ 2844949 w 2844949"/>
                <a:gd name="connsiteY0" fmla="*/ 1984159 h 2210844"/>
                <a:gd name="connsiteX1" fmla="*/ 1321230 w 2844949"/>
                <a:gd name="connsiteY1" fmla="*/ 1549154 h 2210844"/>
                <a:gd name="connsiteX2" fmla="*/ 411809 w 2844949"/>
                <a:gd name="connsiteY2" fmla="*/ 65103 h 2210844"/>
                <a:gd name="connsiteX0" fmla="*/ 2844949 w 2844949"/>
                <a:gd name="connsiteY0" fmla="*/ 1984159 h 2210844"/>
                <a:gd name="connsiteX1" fmla="*/ 1321230 w 2844949"/>
                <a:gd name="connsiteY1" fmla="*/ 1549154 h 2210844"/>
                <a:gd name="connsiteX2" fmla="*/ 411809 w 2844949"/>
                <a:gd name="connsiteY2" fmla="*/ 65103 h 2210844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433140 w 2433140"/>
                <a:gd name="connsiteY0" fmla="*/ 1919056 h 1919056"/>
                <a:gd name="connsiteX1" fmla="*/ 1150777 w 2433140"/>
                <a:gd name="connsiteY1" fmla="*/ 906268 h 1919056"/>
                <a:gd name="connsiteX2" fmla="*/ 0 w 2433140"/>
                <a:gd name="connsiteY2" fmla="*/ 0 h 1919056"/>
                <a:gd name="connsiteX0" fmla="*/ 2433140 w 2433140"/>
                <a:gd name="connsiteY0" fmla="*/ 1919056 h 1919056"/>
                <a:gd name="connsiteX1" fmla="*/ 693458 w 2433140"/>
                <a:gd name="connsiteY1" fmla="*/ 1592068 h 1919056"/>
                <a:gd name="connsiteX2" fmla="*/ 0 w 2433140"/>
                <a:gd name="connsiteY2" fmla="*/ 0 h 1919056"/>
                <a:gd name="connsiteX0" fmla="*/ 2433140 w 2433140"/>
                <a:gd name="connsiteY0" fmla="*/ 1919056 h 1919056"/>
                <a:gd name="connsiteX1" fmla="*/ 693458 w 2433140"/>
                <a:gd name="connsiteY1" fmla="*/ 1592068 h 1919056"/>
                <a:gd name="connsiteX2" fmla="*/ 0 w 2433140"/>
                <a:gd name="connsiteY2" fmla="*/ 0 h 1919056"/>
                <a:gd name="connsiteX0" fmla="*/ 2433140 w 2433140"/>
                <a:gd name="connsiteY0" fmla="*/ 1919056 h 1919056"/>
                <a:gd name="connsiteX1" fmla="*/ 693458 w 2433140"/>
                <a:gd name="connsiteY1" fmla="*/ 1592068 h 1919056"/>
                <a:gd name="connsiteX2" fmla="*/ 0 w 2433140"/>
                <a:gd name="connsiteY2" fmla="*/ 0 h 1919056"/>
                <a:gd name="connsiteX0" fmla="*/ 2433140 w 2433140"/>
                <a:gd name="connsiteY0" fmla="*/ 1919056 h 2303593"/>
                <a:gd name="connsiteX1" fmla="*/ 693458 w 2433140"/>
                <a:gd name="connsiteY1" fmla="*/ 1592068 h 2303593"/>
                <a:gd name="connsiteX2" fmla="*/ 0 w 2433140"/>
                <a:gd name="connsiteY2" fmla="*/ 0 h 2303593"/>
                <a:gd name="connsiteX0" fmla="*/ 2645799 w 2645799"/>
                <a:gd name="connsiteY0" fmla="*/ 1919056 h 2303593"/>
                <a:gd name="connsiteX1" fmla="*/ 906117 w 2645799"/>
                <a:gd name="connsiteY1" fmla="*/ 1592068 h 2303593"/>
                <a:gd name="connsiteX2" fmla="*/ 212659 w 2645799"/>
                <a:gd name="connsiteY2" fmla="*/ 0 h 2303593"/>
                <a:gd name="connsiteX0" fmla="*/ 2645799 w 2645799"/>
                <a:gd name="connsiteY0" fmla="*/ 1919056 h 2303593"/>
                <a:gd name="connsiteX1" fmla="*/ 906117 w 2645799"/>
                <a:gd name="connsiteY1" fmla="*/ 1592068 h 2303593"/>
                <a:gd name="connsiteX2" fmla="*/ 212659 w 2645799"/>
                <a:gd name="connsiteY2" fmla="*/ 0 h 2303593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890459 w 2890459"/>
                <a:gd name="connsiteY0" fmla="*/ 1766656 h 1766656"/>
                <a:gd name="connsiteX1" fmla="*/ 0 w 2890459"/>
                <a:gd name="connsiteY1" fmla="*/ 0 h 1766656"/>
                <a:gd name="connsiteX0" fmla="*/ 2318810 w 2318810"/>
                <a:gd name="connsiteY0" fmla="*/ 1766656 h 1766656"/>
                <a:gd name="connsiteX1" fmla="*/ 0 w 2318810"/>
                <a:gd name="connsiteY1" fmla="*/ 0 h 1766656"/>
                <a:gd name="connsiteX0" fmla="*/ 2318810 w 2318810"/>
                <a:gd name="connsiteY0" fmla="*/ 1766656 h 1766656"/>
                <a:gd name="connsiteX1" fmla="*/ 0 w 2318810"/>
                <a:gd name="connsiteY1" fmla="*/ 0 h 1766656"/>
                <a:gd name="connsiteX0" fmla="*/ 2462797 w 2462797"/>
                <a:gd name="connsiteY0" fmla="*/ 1766656 h 1766656"/>
                <a:gd name="connsiteX1" fmla="*/ 1520939 w 2462797"/>
                <a:gd name="connsiteY1" fmla="*/ 1344568 h 1766656"/>
                <a:gd name="connsiteX2" fmla="*/ 143987 w 2462797"/>
                <a:gd name="connsiteY2" fmla="*/ 0 h 1766656"/>
                <a:gd name="connsiteX0" fmla="*/ 2318810 w 2318810"/>
                <a:gd name="connsiteY0" fmla="*/ 1766656 h 1766656"/>
                <a:gd name="connsiteX1" fmla="*/ 0 w 2318810"/>
                <a:gd name="connsiteY1" fmla="*/ 0 h 1766656"/>
                <a:gd name="connsiteX0" fmla="*/ 1572891 w 1572891"/>
                <a:gd name="connsiteY0" fmla="*/ 1633491 h 1633491"/>
                <a:gd name="connsiteX1" fmla="*/ 0 w 1572891"/>
                <a:gd name="connsiteY1" fmla="*/ 0 h 1633491"/>
                <a:gd name="connsiteX0" fmla="*/ 1572891 w 1572891"/>
                <a:gd name="connsiteY0" fmla="*/ 1633491 h 1633491"/>
                <a:gd name="connsiteX1" fmla="*/ 0 w 1572891"/>
                <a:gd name="connsiteY1" fmla="*/ 0 h 1633491"/>
                <a:gd name="connsiteX0" fmla="*/ 1572891 w 1572891"/>
                <a:gd name="connsiteY0" fmla="*/ 1633491 h 1633491"/>
                <a:gd name="connsiteX1" fmla="*/ 0 w 1572891"/>
                <a:gd name="connsiteY1" fmla="*/ 0 h 1633491"/>
                <a:gd name="connsiteX0" fmla="*/ 1716212 w 1716212"/>
                <a:gd name="connsiteY0" fmla="*/ 1832486 h 1832486"/>
                <a:gd name="connsiteX1" fmla="*/ 0 w 1716212"/>
                <a:gd name="connsiteY1" fmla="*/ 0 h 1832486"/>
                <a:gd name="connsiteX0" fmla="*/ 1587049 w 1587049"/>
                <a:gd name="connsiteY0" fmla="*/ 1654644 h 1654644"/>
                <a:gd name="connsiteX1" fmla="*/ 0 w 1587049"/>
                <a:gd name="connsiteY1" fmla="*/ 0 h 1654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87049" h="1654644">
                  <a:moveTo>
                    <a:pt x="1587049" y="1654644"/>
                  </a:moveTo>
                  <a:cubicBezTo>
                    <a:pt x="1022793" y="1456376"/>
                    <a:pt x="304518" y="801949"/>
                    <a:pt x="0" y="0"/>
                  </a:cubicBezTo>
                </a:path>
              </a:pathLst>
            </a:custGeom>
            <a:ln>
              <a:headEnd type="triangl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52"/>
            <p:cNvSpPr txBox="1"/>
            <p:nvPr/>
          </p:nvSpPr>
          <p:spPr>
            <a:xfrm rot="13007782">
              <a:off x="4929717" y="2956090"/>
              <a:ext cx="5216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Get</a:t>
              </a:r>
              <a:endParaRPr lang="en-US" dirty="0"/>
            </a:p>
          </p:txBody>
        </p:sp>
      </p:grpSp>
      <p:grpSp>
        <p:nvGrpSpPr>
          <p:cNvPr id="30" name="Group 32"/>
          <p:cNvGrpSpPr/>
          <p:nvPr/>
        </p:nvGrpSpPr>
        <p:grpSpPr>
          <a:xfrm>
            <a:off x="2167924" y="2667974"/>
            <a:ext cx="453970" cy="381000"/>
            <a:chOff x="1460206" y="3169920"/>
            <a:chExt cx="453970" cy="381000"/>
          </a:xfrm>
        </p:grpSpPr>
        <p:pic>
          <p:nvPicPr>
            <p:cNvPr id="31" name="Picture 19" descr="page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527810" y="3169920"/>
              <a:ext cx="318821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" name="TextBox 63"/>
            <p:cNvSpPr txBox="1"/>
            <p:nvPr/>
          </p:nvSpPr>
          <p:spPr>
            <a:xfrm>
              <a:off x="1460206" y="3246120"/>
              <a:ext cx="4539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2">
                      <a:lumMod val="50000"/>
                    </a:schemeClr>
                  </a:solidFill>
                </a:rPr>
                <a:t>Data</a:t>
              </a:r>
              <a:endParaRPr lang="en-US" sz="10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33" name="Group 25"/>
          <p:cNvGrpSpPr/>
          <p:nvPr/>
        </p:nvGrpSpPr>
        <p:grpSpPr>
          <a:xfrm>
            <a:off x="2239112" y="2678789"/>
            <a:ext cx="318821" cy="381000"/>
            <a:chOff x="1447800" y="3048000"/>
            <a:chExt cx="318821" cy="381000"/>
          </a:xfrm>
        </p:grpSpPr>
        <p:pic>
          <p:nvPicPr>
            <p:cNvPr id="34" name="Picture 26" descr="page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447800" y="3048000"/>
              <a:ext cx="318821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" name="TextBox 27"/>
            <p:cNvSpPr txBox="1"/>
            <p:nvPr/>
          </p:nvSpPr>
          <p:spPr>
            <a:xfrm>
              <a:off x="1460206" y="3131820"/>
              <a:ext cx="30008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solidFill>
                    <a:schemeClr val="bg2"/>
                  </a:solidFill>
                </a:rPr>
                <a:t>ID</a:t>
              </a:r>
              <a:endParaRPr lang="en-US" sz="900" dirty="0">
                <a:solidFill>
                  <a:schemeClr val="bg2"/>
                </a:solidFill>
              </a:endParaRPr>
            </a:p>
          </p:txBody>
        </p:sp>
      </p:grpSp>
      <p:pic>
        <p:nvPicPr>
          <p:cNvPr id="36" name="Picture 24" descr="application serv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3686" y="4739300"/>
            <a:ext cx="1277961" cy="1354138"/>
          </a:xfrm>
          <a:prstGeom prst="rect">
            <a:avLst/>
          </a:prstGeom>
          <a:noFill/>
        </p:spPr>
      </p:pic>
      <p:grpSp>
        <p:nvGrpSpPr>
          <p:cNvPr id="37" name="Group 31"/>
          <p:cNvGrpSpPr/>
          <p:nvPr/>
        </p:nvGrpSpPr>
        <p:grpSpPr>
          <a:xfrm rot="10507752" flipV="1">
            <a:off x="5750664" y="4224640"/>
            <a:ext cx="1249555" cy="555626"/>
            <a:chOff x="5956187" y="4214339"/>
            <a:chExt cx="1249555" cy="501374"/>
          </a:xfrm>
        </p:grpSpPr>
        <p:sp>
          <p:nvSpPr>
            <p:cNvPr id="38" name="Freeform 61"/>
            <p:cNvSpPr/>
            <p:nvPr/>
          </p:nvSpPr>
          <p:spPr>
            <a:xfrm>
              <a:off x="5956187" y="4450742"/>
              <a:ext cx="1249555" cy="264971"/>
            </a:xfrm>
            <a:custGeom>
              <a:avLst/>
              <a:gdLst>
                <a:gd name="connsiteX0" fmla="*/ 2032986 w 2032986"/>
                <a:gd name="connsiteY0" fmla="*/ 1491448 h 1491448"/>
                <a:gd name="connsiteX1" fmla="*/ 852256 w 2032986"/>
                <a:gd name="connsiteY1" fmla="*/ 142043 h 1491448"/>
                <a:gd name="connsiteX2" fmla="*/ 0 w 2032986"/>
                <a:gd name="connsiteY2" fmla="*/ 639192 h 1491448"/>
                <a:gd name="connsiteX0" fmla="*/ 1804326 w 1804326"/>
                <a:gd name="connsiteY0" fmla="*/ 2288959 h 2288959"/>
                <a:gd name="connsiteX1" fmla="*/ 623596 w 1804326"/>
                <a:gd name="connsiteY1" fmla="*/ 939554 h 2288959"/>
                <a:gd name="connsiteX2" fmla="*/ 0 w 1804326"/>
                <a:gd name="connsiteY2" fmla="*/ 65103 h 2288959"/>
                <a:gd name="connsiteX0" fmla="*/ 1918656 w 1918656"/>
                <a:gd name="connsiteY0" fmla="*/ 2288959 h 2288959"/>
                <a:gd name="connsiteX1" fmla="*/ 623596 w 1918656"/>
                <a:gd name="connsiteY1" fmla="*/ 939554 h 2288959"/>
                <a:gd name="connsiteX2" fmla="*/ 0 w 1918656"/>
                <a:gd name="connsiteY2" fmla="*/ 65103 h 2288959"/>
                <a:gd name="connsiteX0" fmla="*/ 2072155 w 2072155"/>
                <a:gd name="connsiteY0" fmla="*/ 2288959 h 2288959"/>
                <a:gd name="connsiteX1" fmla="*/ 319776 w 2072155"/>
                <a:gd name="connsiteY1" fmla="*/ 1853954 h 2288959"/>
                <a:gd name="connsiteX2" fmla="*/ 153499 w 2072155"/>
                <a:gd name="connsiteY2" fmla="*/ 65103 h 2288959"/>
                <a:gd name="connsiteX0" fmla="*/ 2433140 w 2433140"/>
                <a:gd name="connsiteY0" fmla="*/ 1984159 h 1984159"/>
                <a:gd name="connsiteX1" fmla="*/ 680761 w 2433140"/>
                <a:gd name="connsiteY1" fmla="*/ 1549154 h 1984159"/>
                <a:gd name="connsiteX2" fmla="*/ 0 w 2433140"/>
                <a:gd name="connsiteY2" fmla="*/ 65103 h 1984159"/>
                <a:gd name="connsiteX0" fmla="*/ 2433140 w 2433140"/>
                <a:gd name="connsiteY0" fmla="*/ 1984159 h 2210844"/>
                <a:gd name="connsiteX1" fmla="*/ 680761 w 2433140"/>
                <a:gd name="connsiteY1" fmla="*/ 1549154 h 2210844"/>
                <a:gd name="connsiteX2" fmla="*/ 0 w 2433140"/>
                <a:gd name="connsiteY2" fmla="*/ 65103 h 2210844"/>
                <a:gd name="connsiteX0" fmla="*/ 2433140 w 2433140"/>
                <a:gd name="connsiteY0" fmla="*/ 1984159 h 2210844"/>
                <a:gd name="connsiteX1" fmla="*/ 909421 w 2433140"/>
                <a:gd name="connsiteY1" fmla="*/ 1549154 h 2210844"/>
                <a:gd name="connsiteX2" fmla="*/ 0 w 2433140"/>
                <a:gd name="connsiteY2" fmla="*/ 65103 h 2210844"/>
                <a:gd name="connsiteX0" fmla="*/ 2844949 w 2844949"/>
                <a:gd name="connsiteY0" fmla="*/ 1984159 h 2210844"/>
                <a:gd name="connsiteX1" fmla="*/ 1321230 w 2844949"/>
                <a:gd name="connsiteY1" fmla="*/ 1549154 h 2210844"/>
                <a:gd name="connsiteX2" fmla="*/ 411809 w 2844949"/>
                <a:gd name="connsiteY2" fmla="*/ 65103 h 2210844"/>
                <a:gd name="connsiteX0" fmla="*/ 2844949 w 2844949"/>
                <a:gd name="connsiteY0" fmla="*/ 1984159 h 2210844"/>
                <a:gd name="connsiteX1" fmla="*/ 1321230 w 2844949"/>
                <a:gd name="connsiteY1" fmla="*/ 1549154 h 2210844"/>
                <a:gd name="connsiteX2" fmla="*/ 411809 w 2844949"/>
                <a:gd name="connsiteY2" fmla="*/ 65103 h 2210844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433140 w 2433140"/>
                <a:gd name="connsiteY0" fmla="*/ 1919056 h 1919056"/>
                <a:gd name="connsiteX1" fmla="*/ 1150777 w 2433140"/>
                <a:gd name="connsiteY1" fmla="*/ 906268 h 1919056"/>
                <a:gd name="connsiteX2" fmla="*/ 0 w 2433140"/>
                <a:gd name="connsiteY2" fmla="*/ 0 h 1919056"/>
                <a:gd name="connsiteX0" fmla="*/ 2433140 w 2433140"/>
                <a:gd name="connsiteY0" fmla="*/ 1919056 h 1919056"/>
                <a:gd name="connsiteX1" fmla="*/ 693458 w 2433140"/>
                <a:gd name="connsiteY1" fmla="*/ 1592068 h 1919056"/>
                <a:gd name="connsiteX2" fmla="*/ 0 w 2433140"/>
                <a:gd name="connsiteY2" fmla="*/ 0 h 1919056"/>
                <a:gd name="connsiteX0" fmla="*/ 2433140 w 2433140"/>
                <a:gd name="connsiteY0" fmla="*/ 1919056 h 1919056"/>
                <a:gd name="connsiteX1" fmla="*/ 693458 w 2433140"/>
                <a:gd name="connsiteY1" fmla="*/ 1592068 h 1919056"/>
                <a:gd name="connsiteX2" fmla="*/ 0 w 2433140"/>
                <a:gd name="connsiteY2" fmla="*/ 0 h 1919056"/>
                <a:gd name="connsiteX0" fmla="*/ 2433140 w 2433140"/>
                <a:gd name="connsiteY0" fmla="*/ 1919056 h 1919056"/>
                <a:gd name="connsiteX1" fmla="*/ 693458 w 2433140"/>
                <a:gd name="connsiteY1" fmla="*/ 1592068 h 1919056"/>
                <a:gd name="connsiteX2" fmla="*/ 0 w 2433140"/>
                <a:gd name="connsiteY2" fmla="*/ 0 h 1919056"/>
                <a:gd name="connsiteX0" fmla="*/ 2433140 w 2433140"/>
                <a:gd name="connsiteY0" fmla="*/ 1919056 h 2303593"/>
                <a:gd name="connsiteX1" fmla="*/ 693458 w 2433140"/>
                <a:gd name="connsiteY1" fmla="*/ 1592068 h 2303593"/>
                <a:gd name="connsiteX2" fmla="*/ 0 w 2433140"/>
                <a:gd name="connsiteY2" fmla="*/ 0 h 2303593"/>
                <a:gd name="connsiteX0" fmla="*/ 2645799 w 2645799"/>
                <a:gd name="connsiteY0" fmla="*/ 1919056 h 2303593"/>
                <a:gd name="connsiteX1" fmla="*/ 906117 w 2645799"/>
                <a:gd name="connsiteY1" fmla="*/ 1592068 h 2303593"/>
                <a:gd name="connsiteX2" fmla="*/ 212659 w 2645799"/>
                <a:gd name="connsiteY2" fmla="*/ 0 h 2303593"/>
                <a:gd name="connsiteX0" fmla="*/ 2645799 w 2645799"/>
                <a:gd name="connsiteY0" fmla="*/ 1919056 h 2303593"/>
                <a:gd name="connsiteX1" fmla="*/ 906117 w 2645799"/>
                <a:gd name="connsiteY1" fmla="*/ 1592068 h 2303593"/>
                <a:gd name="connsiteX2" fmla="*/ 212659 w 2645799"/>
                <a:gd name="connsiteY2" fmla="*/ 0 h 2303593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890459 w 2890459"/>
                <a:gd name="connsiteY0" fmla="*/ 1766656 h 1766656"/>
                <a:gd name="connsiteX1" fmla="*/ 0 w 2890459"/>
                <a:gd name="connsiteY1" fmla="*/ 0 h 1766656"/>
                <a:gd name="connsiteX0" fmla="*/ 2890459 w 2890459"/>
                <a:gd name="connsiteY0" fmla="*/ 1816332 h 1816332"/>
                <a:gd name="connsiteX1" fmla="*/ 0 w 2890459"/>
                <a:gd name="connsiteY1" fmla="*/ 49676 h 1816332"/>
                <a:gd name="connsiteX0" fmla="*/ 2890459 w 2890459"/>
                <a:gd name="connsiteY0" fmla="*/ 1816332 h 1816332"/>
                <a:gd name="connsiteX1" fmla="*/ 0 w 2890459"/>
                <a:gd name="connsiteY1" fmla="*/ 49676 h 1816332"/>
                <a:gd name="connsiteX0" fmla="*/ 2947624 w 2947624"/>
                <a:gd name="connsiteY0" fmla="*/ 1282932 h 1282932"/>
                <a:gd name="connsiteX1" fmla="*/ 0 w 2947624"/>
                <a:gd name="connsiteY1" fmla="*/ 49676 h 1282932"/>
                <a:gd name="connsiteX0" fmla="*/ 3347778 w 3347778"/>
                <a:gd name="connsiteY0" fmla="*/ 978132 h 978132"/>
                <a:gd name="connsiteX1" fmla="*/ 0 w 3347778"/>
                <a:gd name="connsiteY1" fmla="*/ 49676 h 978132"/>
                <a:gd name="connsiteX0" fmla="*/ 3347778 w 3347778"/>
                <a:gd name="connsiteY0" fmla="*/ 982229 h 982229"/>
                <a:gd name="connsiteX1" fmla="*/ 0 w 3347778"/>
                <a:gd name="connsiteY1" fmla="*/ 53773 h 982229"/>
                <a:gd name="connsiteX0" fmla="*/ 3347778 w 3347778"/>
                <a:gd name="connsiteY0" fmla="*/ 978132 h 978132"/>
                <a:gd name="connsiteX1" fmla="*/ 0 w 3347778"/>
                <a:gd name="connsiteY1" fmla="*/ 49676 h 978132"/>
                <a:gd name="connsiteX0" fmla="*/ 3061954 w 3061954"/>
                <a:gd name="connsiteY0" fmla="*/ 978132 h 978132"/>
                <a:gd name="connsiteX1" fmla="*/ 0 w 3061954"/>
                <a:gd name="connsiteY1" fmla="*/ 49676 h 978132"/>
                <a:gd name="connsiteX0" fmla="*/ 3061954 w 3061954"/>
                <a:gd name="connsiteY0" fmla="*/ 978132 h 978132"/>
                <a:gd name="connsiteX1" fmla="*/ 0 w 3061954"/>
                <a:gd name="connsiteY1" fmla="*/ 49676 h 978132"/>
                <a:gd name="connsiteX0" fmla="*/ 1127322 w 1729317"/>
                <a:gd name="connsiteY0" fmla="*/ 789949 h 1385493"/>
                <a:gd name="connsiteX1" fmla="*/ 66139 w 1729317"/>
                <a:gd name="connsiteY1" fmla="*/ 1385493 h 1385493"/>
                <a:gd name="connsiteX0" fmla="*/ 1127322 w 1127322"/>
                <a:gd name="connsiteY0" fmla="*/ 789949 h 1385493"/>
                <a:gd name="connsiteX1" fmla="*/ 66139 w 1127322"/>
                <a:gd name="connsiteY1" fmla="*/ 1385493 h 1385493"/>
                <a:gd name="connsiteX0" fmla="*/ 1093720 w 1093720"/>
                <a:gd name="connsiteY0" fmla="*/ 302839 h 898383"/>
                <a:gd name="connsiteX1" fmla="*/ 32537 w 1093720"/>
                <a:gd name="connsiteY1" fmla="*/ 898383 h 898383"/>
                <a:gd name="connsiteX0" fmla="*/ 1379545 w 1379545"/>
                <a:gd name="connsiteY0" fmla="*/ 302839 h 745983"/>
                <a:gd name="connsiteX1" fmla="*/ 32537 w 1379545"/>
                <a:gd name="connsiteY1" fmla="*/ 745983 h 745983"/>
                <a:gd name="connsiteX0" fmla="*/ 1265215 w 1265215"/>
                <a:gd name="connsiteY0" fmla="*/ 302839 h 745983"/>
                <a:gd name="connsiteX1" fmla="*/ 32537 w 1265215"/>
                <a:gd name="connsiteY1" fmla="*/ 745983 h 745983"/>
                <a:gd name="connsiteX0" fmla="*/ 969947 w 969947"/>
                <a:gd name="connsiteY0" fmla="*/ 302839 h 432490"/>
                <a:gd name="connsiteX1" fmla="*/ 32537 w 969947"/>
                <a:gd name="connsiteY1" fmla="*/ 432490 h 432490"/>
                <a:gd name="connsiteX0" fmla="*/ 937410 w 937410"/>
                <a:gd name="connsiteY0" fmla="*/ 302839 h 432490"/>
                <a:gd name="connsiteX1" fmla="*/ 0 w 937410"/>
                <a:gd name="connsiteY1" fmla="*/ 432490 h 432490"/>
                <a:gd name="connsiteX0" fmla="*/ 937410 w 937410"/>
                <a:gd name="connsiteY0" fmla="*/ 135320 h 264971"/>
                <a:gd name="connsiteX1" fmla="*/ 0 w 937410"/>
                <a:gd name="connsiteY1" fmla="*/ 264971 h 264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37410" h="264971">
                  <a:moveTo>
                    <a:pt x="937410" y="135320"/>
                  </a:moveTo>
                  <a:cubicBezTo>
                    <a:pt x="626953" y="0"/>
                    <a:pt x="236070" y="94373"/>
                    <a:pt x="0" y="264971"/>
                  </a:cubicBezTo>
                </a:path>
              </a:pathLst>
            </a:custGeom>
            <a:ln>
              <a:headEnd type="oval" w="med" len="med"/>
              <a:tailEnd type="triangl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64"/>
            <p:cNvSpPr txBox="1"/>
            <p:nvPr/>
          </p:nvSpPr>
          <p:spPr>
            <a:xfrm rot="21307752">
              <a:off x="6137783" y="4214339"/>
              <a:ext cx="915635" cy="3332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Search</a:t>
              </a:r>
              <a:endParaRPr lang="en-US" dirty="0"/>
            </a:p>
          </p:txBody>
        </p:sp>
      </p:grpSp>
      <p:grpSp>
        <p:nvGrpSpPr>
          <p:cNvPr id="40" name="Group 31"/>
          <p:cNvGrpSpPr/>
          <p:nvPr/>
        </p:nvGrpSpPr>
        <p:grpSpPr>
          <a:xfrm rot="14639605" flipV="1">
            <a:off x="6871251" y="3774371"/>
            <a:ext cx="1343204" cy="555626"/>
            <a:chOff x="5956187" y="4214339"/>
            <a:chExt cx="1249555" cy="501374"/>
          </a:xfrm>
        </p:grpSpPr>
        <p:sp>
          <p:nvSpPr>
            <p:cNvPr id="41" name="Freeform 66"/>
            <p:cNvSpPr/>
            <p:nvPr/>
          </p:nvSpPr>
          <p:spPr>
            <a:xfrm>
              <a:off x="5956187" y="4450742"/>
              <a:ext cx="1249555" cy="264971"/>
            </a:xfrm>
            <a:custGeom>
              <a:avLst/>
              <a:gdLst>
                <a:gd name="connsiteX0" fmla="*/ 2032986 w 2032986"/>
                <a:gd name="connsiteY0" fmla="*/ 1491448 h 1491448"/>
                <a:gd name="connsiteX1" fmla="*/ 852256 w 2032986"/>
                <a:gd name="connsiteY1" fmla="*/ 142043 h 1491448"/>
                <a:gd name="connsiteX2" fmla="*/ 0 w 2032986"/>
                <a:gd name="connsiteY2" fmla="*/ 639192 h 1491448"/>
                <a:gd name="connsiteX0" fmla="*/ 1804326 w 1804326"/>
                <a:gd name="connsiteY0" fmla="*/ 2288959 h 2288959"/>
                <a:gd name="connsiteX1" fmla="*/ 623596 w 1804326"/>
                <a:gd name="connsiteY1" fmla="*/ 939554 h 2288959"/>
                <a:gd name="connsiteX2" fmla="*/ 0 w 1804326"/>
                <a:gd name="connsiteY2" fmla="*/ 65103 h 2288959"/>
                <a:gd name="connsiteX0" fmla="*/ 1918656 w 1918656"/>
                <a:gd name="connsiteY0" fmla="*/ 2288959 h 2288959"/>
                <a:gd name="connsiteX1" fmla="*/ 623596 w 1918656"/>
                <a:gd name="connsiteY1" fmla="*/ 939554 h 2288959"/>
                <a:gd name="connsiteX2" fmla="*/ 0 w 1918656"/>
                <a:gd name="connsiteY2" fmla="*/ 65103 h 2288959"/>
                <a:gd name="connsiteX0" fmla="*/ 2072155 w 2072155"/>
                <a:gd name="connsiteY0" fmla="*/ 2288959 h 2288959"/>
                <a:gd name="connsiteX1" fmla="*/ 319776 w 2072155"/>
                <a:gd name="connsiteY1" fmla="*/ 1853954 h 2288959"/>
                <a:gd name="connsiteX2" fmla="*/ 153499 w 2072155"/>
                <a:gd name="connsiteY2" fmla="*/ 65103 h 2288959"/>
                <a:gd name="connsiteX0" fmla="*/ 2433140 w 2433140"/>
                <a:gd name="connsiteY0" fmla="*/ 1984159 h 1984159"/>
                <a:gd name="connsiteX1" fmla="*/ 680761 w 2433140"/>
                <a:gd name="connsiteY1" fmla="*/ 1549154 h 1984159"/>
                <a:gd name="connsiteX2" fmla="*/ 0 w 2433140"/>
                <a:gd name="connsiteY2" fmla="*/ 65103 h 1984159"/>
                <a:gd name="connsiteX0" fmla="*/ 2433140 w 2433140"/>
                <a:gd name="connsiteY0" fmla="*/ 1984159 h 2210844"/>
                <a:gd name="connsiteX1" fmla="*/ 680761 w 2433140"/>
                <a:gd name="connsiteY1" fmla="*/ 1549154 h 2210844"/>
                <a:gd name="connsiteX2" fmla="*/ 0 w 2433140"/>
                <a:gd name="connsiteY2" fmla="*/ 65103 h 2210844"/>
                <a:gd name="connsiteX0" fmla="*/ 2433140 w 2433140"/>
                <a:gd name="connsiteY0" fmla="*/ 1984159 h 2210844"/>
                <a:gd name="connsiteX1" fmla="*/ 909421 w 2433140"/>
                <a:gd name="connsiteY1" fmla="*/ 1549154 h 2210844"/>
                <a:gd name="connsiteX2" fmla="*/ 0 w 2433140"/>
                <a:gd name="connsiteY2" fmla="*/ 65103 h 2210844"/>
                <a:gd name="connsiteX0" fmla="*/ 2844949 w 2844949"/>
                <a:gd name="connsiteY0" fmla="*/ 1984159 h 2210844"/>
                <a:gd name="connsiteX1" fmla="*/ 1321230 w 2844949"/>
                <a:gd name="connsiteY1" fmla="*/ 1549154 h 2210844"/>
                <a:gd name="connsiteX2" fmla="*/ 411809 w 2844949"/>
                <a:gd name="connsiteY2" fmla="*/ 65103 h 2210844"/>
                <a:gd name="connsiteX0" fmla="*/ 2844949 w 2844949"/>
                <a:gd name="connsiteY0" fmla="*/ 1984159 h 2210844"/>
                <a:gd name="connsiteX1" fmla="*/ 1321230 w 2844949"/>
                <a:gd name="connsiteY1" fmla="*/ 1549154 h 2210844"/>
                <a:gd name="connsiteX2" fmla="*/ 411809 w 2844949"/>
                <a:gd name="connsiteY2" fmla="*/ 65103 h 2210844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433140 w 2433140"/>
                <a:gd name="connsiteY0" fmla="*/ 1919056 h 1919056"/>
                <a:gd name="connsiteX1" fmla="*/ 1150777 w 2433140"/>
                <a:gd name="connsiteY1" fmla="*/ 906268 h 1919056"/>
                <a:gd name="connsiteX2" fmla="*/ 0 w 2433140"/>
                <a:gd name="connsiteY2" fmla="*/ 0 h 1919056"/>
                <a:gd name="connsiteX0" fmla="*/ 2433140 w 2433140"/>
                <a:gd name="connsiteY0" fmla="*/ 1919056 h 1919056"/>
                <a:gd name="connsiteX1" fmla="*/ 693458 w 2433140"/>
                <a:gd name="connsiteY1" fmla="*/ 1592068 h 1919056"/>
                <a:gd name="connsiteX2" fmla="*/ 0 w 2433140"/>
                <a:gd name="connsiteY2" fmla="*/ 0 h 1919056"/>
                <a:gd name="connsiteX0" fmla="*/ 2433140 w 2433140"/>
                <a:gd name="connsiteY0" fmla="*/ 1919056 h 1919056"/>
                <a:gd name="connsiteX1" fmla="*/ 693458 w 2433140"/>
                <a:gd name="connsiteY1" fmla="*/ 1592068 h 1919056"/>
                <a:gd name="connsiteX2" fmla="*/ 0 w 2433140"/>
                <a:gd name="connsiteY2" fmla="*/ 0 h 1919056"/>
                <a:gd name="connsiteX0" fmla="*/ 2433140 w 2433140"/>
                <a:gd name="connsiteY0" fmla="*/ 1919056 h 1919056"/>
                <a:gd name="connsiteX1" fmla="*/ 693458 w 2433140"/>
                <a:gd name="connsiteY1" fmla="*/ 1592068 h 1919056"/>
                <a:gd name="connsiteX2" fmla="*/ 0 w 2433140"/>
                <a:gd name="connsiteY2" fmla="*/ 0 h 1919056"/>
                <a:gd name="connsiteX0" fmla="*/ 2433140 w 2433140"/>
                <a:gd name="connsiteY0" fmla="*/ 1919056 h 2303593"/>
                <a:gd name="connsiteX1" fmla="*/ 693458 w 2433140"/>
                <a:gd name="connsiteY1" fmla="*/ 1592068 h 2303593"/>
                <a:gd name="connsiteX2" fmla="*/ 0 w 2433140"/>
                <a:gd name="connsiteY2" fmla="*/ 0 h 2303593"/>
                <a:gd name="connsiteX0" fmla="*/ 2645799 w 2645799"/>
                <a:gd name="connsiteY0" fmla="*/ 1919056 h 2303593"/>
                <a:gd name="connsiteX1" fmla="*/ 906117 w 2645799"/>
                <a:gd name="connsiteY1" fmla="*/ 1592068 h 2303593"/>
                <a:gd name="connsiteX2" fmla="*/ 212659 w 2645799"/>
                <a:gd name="connsiteY2" fmla="*/ 0 h 2303593"/>
                <a:gd name="connsiteX0" fmla="*/ 2645799 w 2645799"/>
                <a:gd name="connsiteY0" fmla="*/ 1919056 h 2303593"/>
                <a:gd name="connsiteX1" fmla="*/ 906117 w 2645799"/>
                <a:gd name="connsiteY1" fmla="*/ 1592068 h 2303593"/>
                <a:gd name="connsiteX2" fmla="*/ 212659 w 2645799"/>
                <a:gd name="connsiteY2" fmla="*/ 0 h 2303593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890459 w 2890459"/>
                <a:gd name="connsiteY0" fmla="*/ 1766656 h 1766656"/>
                <a:gd name="connsiteX1" fmla="*/ 0 w 2890459"/>
                <a:gd name="connsiteY1" fmla="*/ 0 h 1766656"/>
                <a:gd name="connsiteX0" fmla="*/ 2890459 w 2890459"/>
                <a:gd name="connsiteY0" fmla="*/ 1816332 h 1816332"/>
                <a:gd name="connsiteX1" fmla="*/ 0 w 2890459"/>
                <a:gd name="connsiteY1" fmla="*/ 49676 h 1816332"/>
                <a:gd name="connsiteX0" fmla="*/ 2890459 w 2890459"/>
                <a:gd name="connsiteY0" fmla="*/ 1816332 h 1816332"/>
                <a:gd name="connsiteX1" fmla="*/ 0 w 2890459"/>
                <a:gd name="connsiteY1" fmla="*/ 49676 h 1816332"/>
                <a:gd name="connsiteX0" fmla="*/ 2947624 w 2947624"/>
                <a:gd name="connsiteY0" fmla="*/ 1282932 h 1282932"/>
                <a:gd name="connsiteX1" fmla="*/ 0 w 2947624"/>
                <a:gd name="connsiteY1" fmla="*/ 49676 h 1282932"/>
                <a:gd name="connsiteX0" fmla="*/ 3347778 w 3347778"/>
                <a:gd name="connsiteY0" fmla="*/ 978132 h 978132"/>
                <a:gd name="connsiteX1" fmla="*/ 0 w 3347778"/>
                <a:gd name="connsiteY1" fmla="*/ 49676 h 978132"/>
                <a:gd name="connsiteX0" fmla="*/ 3347778 w 3347778"/>
                <a:gd name="connsiteY0" fmla="*/ 982229 h 982229"/>
                <a:gd name="connsiteX1" fmla="*/ 0 w 3347778"/>
                <a:gd name="connsiteY1" fmla="*/ 53773 h 982229"/>
                <a:gd name="connsiteX0" fmla="*/ 3347778 w 3347778"/>
                <a:gd name="connsiteY0" fmla="*/ 978132 h 978132"/>
                <a:gd name="connsiteX1" fmla="*/ 0 w 3347778"/>
                <a:gd name="connsiteY1" fmla="*/ 49676 h 978132"/>
                <a:gd name="connsiteX0" fmla="*/ 3061954 w 3061954"/>
                <a:gd name="connsiteY0" fmla="*/ 978132 h 978132"/>
                <a:gd name="connsiteX1" fmla="*/ 0 w 3061954"/>
                <a:gd name="connsiteY1" fmla="*/ 49676 h 978132"/>
                <a:gd name="connsiteX0" fmla="*/ 3061954 w 3061954"/>
                <a:gd name="connsiteY0" fmla="*/ 978132 h 978132"/>
                <a:gd name="connsiteX1" fmla="*/ 0 w 3061954"/>
                <a:gd name="connsiteY1" fmla="*/ 49676 h 978132"/>
                <a:gd name="connsiteX0" fmla="*/ 1127322 w 1729317"/>
                <a:gd name="connsiteY0" fmla="*/ 789949 h 1385493"/>
                <a:gd name="connsiteX1" fmla="*/ 66139 w 1729317"/>
                <a:gd name="connsiteY1" fmla="*/ 1385493 h 1385493"/>
                <a:gd name="connsiteX0" fmla="*/ 1127322 w 1127322"/>
                <a:gd name="connsiteY0" fmla="*/ 789949 h 1385493"/>
                <a:gd name="connsiteX1" fmla="*/ 66139 w 1127322"/>
                <a:gd name="connsiteY1" fmla="*/ 1385493 h 1385493"/>
                <a:gd name="connsiteX0" fmla="*/ 1093720 w 1093720"/>
                <a:gd name="connsiteY0" fmla="*/ 302839 h 898383"/>
                <a:gd name="connsiteX1" fmla="*/ 32537 w 1093720"/>
                <a:gd name="connsiteY1" fmla="*/ 898383 h 898383"/>
                <a:gd name="connsiteX0" fmla="*/ 1379545 w 1379545"/>
                <a:gd name="connsiteY0" fmla="*/ 302839 h 745983"/>
                <a:gd name="connsiteX1" fmla="*/ 32537 w 1379545"/>
                <a:gd name="connsiteY1" fmla="*/ 745983 h 745983"/>
                <a:gd name="connsiteX0" fmla="*/ 1265215 w 1265215"/>
                <a:gd name="connsiteY0" fmla="*/ 302839 h 745983"/>
                <a:gd name="connsiteX1" fmla="*/ 32537 w 1265215"/>
                <a:gd name="connsiteY1" fmla="*/ 745983 h 745983"/>
                <a:gd name="connsiteX0" fmla="*/ 969947 w 969947"/>
                <a:gd name="connsiteY0" fmla="*/ 302839 h 432490"/>
                <a:gd name="connsiteX1" fmla="*/ 32537 w 969947"/>
                <a:gd name="connsiteY1" fmla="*/ 432490 h 432490"/>
                <a:gd name="connsiteX0" fmla="*/ 937410 w 937410"/>
                <a:gd name="connsiteY0" fmla="*/ 302839 h 432490"/>
                <a:gd name="connsiteX1" fmla="*/ 0 w 937410"/>
                <a:gd name="connsiteY1" fmla="*/ 432490 h 432490"/>
                <a:gd name="connsiteX0" fmla="*/ 937410 w 937410"/>
                <a:gd name="connsiteY0" fmla="*/ 135320 h 264971"/>
                <a:gd name="connsiteX1" fmla="*/ 0 w 937410"/>
                <a:gd name="connsiteY1" fmla="*/ 264971 h 264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37410" h="264971">
                  <a:moveTo>
                    <a:pt x="937410" y="135320"/>
                  </a:moveTo>
                  <a:cubicBezTo>
                    <a:pt x="626953" y="0"/>
                    <a:pt x="236070" y="94373"/>
                    <a:pt x="0" y="264971"/>
                  </a:cubicBezTo>
                </a:path>
              </a:pathLst>
            </a:custGeom>
            <a:ln>
              <a:headEnd type="oval" w="med" len="med"/>
              <a:tailEnd type="triangl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67"/>
            <p:cNvSpPr txBox="1"/>
            <p:nvPr/>
          </p:nvSpPr>
          <p:spPr>
            <a:xfrm rot="21307752">
              <a:off x="6317319" y="4214339"/>
              <a:ext cx="556563" cy="3332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Get</a:t>
              </a:r>
              <a:endParaRPr lang="en-US" dirty="0"/>
            </a:p>
          </p:txBody>
        </p:sp>
      </p:grpSp>
      <p:grpSp>
        <p:nvGrpSpPr>
          <p:cNvPr id="43" name="Group 31"/>
          <p:cNvGrpSpPr/>
          <p:nvPr/>
        </p:nvGrpSpPr>
        <p:grpSpPr>
          <a:xfrm rot="3779231" flipH="1" flipV="1">
            <a:off x="6314717" y="4051346"/>
            <a:ext cx="1311189" cy="506156"/>
            <a:chOff x="6279177" y="4167880"/>
            <a:chExt cx="965581" cy="456739"/>
          </a:xfrm>
        </p:grpSpPr>
        <p:sp>
          <p:nvSpPr>
            <p:cNvPr id="44" name="Freeform 69"/>
            <p:cNvSpPr/>
            <p:nvPr/>
          </p:nvSpPr>
          <p:spPr>
            <a:xfrm>
              <a:off x="6279177" y="4446656"/>
              <a:ext cx="964948" cy="177963"/>
            </a:xfrm>
            <a:custGeom>
              <a:avLst/>
              <a:gdLst>
                <a:gd name="connsiteX0" fmla="*/ 2032986 w 2032986"/>
                <a:gd name="connsiteY0" fmla="*/ 1491448 h 1491448"/>
                <a:gd name="connsiteX1" fmla="*/ 852256 w 2032986"/>
                <a:gd name="connsiteY1" fmla="*/ 142043 h 1491448"/>
                <a:gd name="connsiteX2" fmla="*/ 0 w 2032986"/>
                <a:gd name="connsiteY2" fmla="*/ 639192 h 1491448"/>
                <a:gd name="connsiteX0" fmla="*/ 1804326 w 1804326"/>
                <a:gd name="connsiteY0" fmla="*/ 2288959 h 2288959"/>
                <a:gd name="connsiteX1" fmla="*/ 623596 w 1804326"/>
                <a:gd name="connsiteY1" fmla="*/ 939554 h 2288959"/>
                <a:gd name="connsiteX2" fmla="*/ 0 w 1804326"/>
                <a:gd name="connsiteY2" fmla="*/ 65103 h 2288959"/>
                <a:gd name="connsiteX0" fmla="*/ 1918656 w 1918656"/>
                <a:gd name="connsiteY0" fmla="*/ 2288959 h 2288959"/>
                <a:gd name="connsiteX1" fmla="*/ 623596 w 1918656"/>
                <a:gd name="connsiteY1" fmla="*/ 939554 h 2288959"/>
                <a:gd name="connsiteX2" fmla="*/ 0 w 1918656"/>
                <a:gd name="connsiteY2" fmla="*/ 65103 h 2288959"/>
                <a:gd name="connsiteX0" fmla="*/ 2072155 w 2072155"/>
                <a:gd name="connsiteY0" fmla="*/ 2288959 h 2288959"/>
                <a:gd name="connsiteX1" fmla="*/ 319776 w 2072155"/>
                <a:gd name="connsiteY1" fmla="*/ 1853954 h 2288959"/>
                <a:gd name="connsiteX2" fmla="*/ 153499 w 2072155"/>
                <a:gd name="connsiteY2" fmla="*/ 65103 h 2288959"/>
                <a:gd name="connsiteX0" fmla="*/ 2433140 w 2433140"/>
                <a:gd name="connsiteY0" fmla="*/ 1984159 h 1984159"/>
                <a:gd name="connsiteX1" fmla="*/ 680761 w 2433140"/>
                <a:gd name="connsiteY1" fmla="*/ 1549154 h 1984159"/>
                <a:gd name="connsiteX2" fmla="*/ 0 w 2433140"/>
                <a:gd name="connsiteY2" fmla="*/ 65103 h 1984159"/>
                <a:gd name="connsiteX0" fmla="*/ 2433140 w 2433140"/>
                <a:gd name="connsiteY0" fmla="*/ 1984159 h 2210844"/>
                <a:gd name="connsiteX1" fmla="*/ 680761 w 2433140"/>
                <a:gd name="connsiteY1" fmla="*/ 1549154 h 2210844"/>
                <a:gd name="connsiteX2" fmla="*/ 0 w 2433140"/>
                <a:gd name="connsiteY2" fmla="*/ 65103 h 2210844"/>
                <a:gd name="connsiteX0" fmla="*/ 2433140 w 2433140"/>
                <a:gd name="connsiteY0" fmla="*/ 1984159 h 2210844"/>
                <a:gd name="connsiteX1" fmla="*/ 909421 w 2433140"/>
                <a:gd name="connsiteY1" fmla="*/ 1549154 h 2210844"/>
                <a:gd name="connsiteX2" fmla="*/ 0 w 2433140"/>
                <a:gd name="connsiteY2" fmla="*/ 65103 h 2210844"/>
                <a:gd name="connsiteX0" fmla="*/ 2844949 w 2844949"/>
                <a:gd name="connsiteY0" fmla="*/ 1984159 h 2210844"/>
                <a:gd name="connsiteX1" fmla="*/ 1321230 w 2844949"/>
                <a:gd name="connsiteY1" fmla="*/ 1549154 h 2210844"/>
                <a:gd name="connsiteX2" fmla="*/ 411809 w 2844949"/>
                <a:gd name="connsiteY2" fmla="*/ 65103 h 2210844"/>
                <a:gd name="connsiteX0" fmla="*/ 2844949 w 2844949"/>
                <a:gd name="connsiteY0" fmla="*/ 1984159 h 2210844"/>
                <a:gd name="connsiteX1" fmla="*/ 1321230 w 2844949"/>
                <a:gd name="connsiteY1" fmla="*/ 1549154 h 2210844"/>
                <a:gd name="connsiteX2" fmla="*/ 411809 w 2844949"/>
                <a:gd name="connsiteY2" fmla="*/ 65103 h 2210844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433140 w 2433140"/>
                <a:gd name="connsiteY0" fmla="*/ 1919056 h 1919056"/>
                <a:gd name="connsiteX1" fmla="*/ 1150777 w 2433140"/>
                <a:gd name="connsiteY1" fmla="*/ 906268 h 1919056"/>
                <a:gd name="connsiteX2" fmla="*/ 0 w 2433140"/>
                <a:gd name="connsiteY2" fmla="*/ 0 h 1919056"/>
                <a:gd name="connsiteX0" fmla="*/ 2433140 w 2433140"/>
                <a:gd name="connsiteY0" fmla="*/ 1919056 h 1919056"/>
                <a:gd name="connsiteX1" fmla="*/ 693458 w 2433140"/>
                <a:gd name="connsiteY1" fmla="*/ 1592068 h 1919056"/>
                <a:gd name="connsiteX2" fmla="*/ 0 w 2433140"/>
                <a:gd name="connsiteY2" fmla="*/ 0 h 1919056"/>
                <a:gd name="connsiteX0" fmla="*/ 2433140 w 2433140"/>
                <a:gd name="connsiteY0" fmla="*/ 1919056 h 1919056"/>
                <a:gd name="connsiteX1" fmla="*/ 693458 w 2433140"/>
                <a:gd name="connsiteY1" fmla="*/ 1592068 h 1919056"/>
                <a:gd name="connsiteX2" fmla="*/ 0 w 2433140"/>
                <a:gd name="connsiteY2" fmla="*/ 0 h 1919056"/>
                <a:gd name="connsiteX0" fmla="*/ 2433140 w 2433140"/>
                <a:gd name="connsiteY0" fmla="*/ 1919056 h 1919056"/>
                <a:gd name="connsiteX1" fmla="*/ 693458 w 2433140"/>
                <a:gd name="connsiteY1" fmla="*/ 1592068 h 1919056"/>
                <a:gd name="connsiteX2" fmla="*/ 0 w 2433140"/>
                <a:gd name="connsiteY2" fmla="*/ 0 h 1919056"/>
                <a:gd name="connsiteX0" fmla="*/ 2433140 w 2433140"/>
                <a:gd name="connsiteY0" fmla="*/ 1919056 h 2303593"/>
                <a:gd name="connsiteX1" fmla="*/ 693458 w 2433140"/>
                <a:gd name="connsiteY1" fmla="*/ 1592068 h 2303593"/>
                <a:gd name="connsiteX2" fmla="*/ 0 w 2433140"/>
                <a:gd name="connsiteY2" fmla="*/ 0 h 2303593"/>
                <a:gd name="connsiteX0" fmla="*/ 2645799 w 2645799"/>
                <a:gd name="connsiteY0" fmla="*/ 1919056 h 2303593"/>
                <a:gd name="connsiteX1" fmla="*/ 906117 w 2645799"/>
                <a:gd name="connsiteY1" fmla="*/ 1592068 h 2303593"/>
                <a:gd name="connsiteX2" fmla="*/ 212659 w 2645799"/>
                <a:gd name="connsiteY2" fmla="*/ 0 h 2303593"/>
                <a:gd name="connsiteX0" fmla="*/ 2645799 w 2645799"/>
                <a:gd name="connsiteY0" fmla="*/ 1919056 h 2303593"/>
                <a:gd name="connsiteX1" fmla="*/ 906117 w 2645799"/>
                <a:gd name="connsiteY1" fmla="*/ 1592068 h 2303593"/>
                <a:gd name="connsiteX2" fmla="*/ 212659 w 2645799"/>
                <a:gd name="connsiteY2" fmla="*/ 0 h 2303593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890459 w 2890459"/>
                <a:gd name="connsiteY0" fmla="*/ 1766656 h 1766656"/>
                <a:gd name="connsiteX1" fmla="*/ 0 w 2890459"/>
                <a:gd name="connsiteY1" fmla="*/ 0 h 1766656"/>
                <a:gd name="connsiteX0" fmla="*/ 2890459 w 2890459"/>
                <a:gd name="connsiteY0" fmla="*/ 1816332 h 1816332"/>
                <a:gd name="connsiteX1" fmla="*/ 0 w 2890459"/>
                <a:gd name="connsiteY1" fmla="*/ 49676 h 1816332"/>
                <a:gd name="connsiteX0" fmla="*/ 2890459 w 2890459"/>
                <a:gd name="connsiteY0" fmla="*/ 1816332 h 1816332"/>
                <a:gd name="connsiteX1" fmla="*/ 0 w 2890459"/>
                <a:gd name="connsiteY1" fmla="*/ 49676 h 1816332"/>
                <a:gd name="connsiteX0" fmla="*/ 2947624 w 2947624"/>
                <a:gd name="connsiteY0" fmla="*/ 1282932 h 1282932"/>
                <a:gd name="connsiteX1" fmla="*/ 0 w 2947624"/>
                <a:gd name="connsiteY1" fmla="*/ 49676 h 1282932"/>
                <a:gd name="connsiteX0" fmla="*/ 3347778 w 3347778"/>
                <a:gd name="connsiteY0" fmla="*/ 978132 h 978132"/>
                <a:gd name="connsiteX1" fmla="*/ 0 w 3347778"/>
                <a:gd name="connsiteY1" fmla="*/ 49676 h 978132"/>
                <a:gd name="connsiteX0" fmla="*/ 3347778 w 3347778"/>
                <a:gd name="connsiteY0" fmla="*/ 982229 h 982229"/>
                <a:gd name="connsiteX1" fmla="*/ 0 w 3347778"/>
                <a:gd name="connsiteY1" fmla="*/ 53773 h 982229"/>
                <a:gd name="connsiteX0" fmla="*/ 3347778 w 3347778"/>
                <a:gd name="connsiteY0" fmla="*/ 978132 h 978132"/>
                <a:gd name="connsiteX1" fmla="*/ 0 w 3347778"/>
                <a:gd name="connsiteY1" fmla="*/ 49676 h 978132"/>
                <a:gd name="connsiteX0" fmla="*/ 3061954 w 3061954"/>
                <a:gd name="connsiteY0" fmla="*/ 978132 h 978132"/>
                <a:gd name="connsiteX1" fmla="*/ 0 w 3061954"/>
                <a:gd name="connsiteY1" fmla="*/ 49676 h 978132"/>
                <a:gd name="connsiteX0" fmla="*/ 3061954 w 3061954"/>
                <a:gd name="connsiteY0" fmla="*/ 978132 h 978132"/>
                <a:gd name="connsiteX1" fmla="*/ 0 w 3061954"/>
                <a:gd name="connsiteY1" fmla="*/ 49676 h 978132"/>
                <a:gd name="connsiteX0" fmla="*/ 1127322 w 1729317"/>
                <a:gd name="connsiteY0" fmla="*/ 789949 h 1385493"/>
                <a:gd name="connsiteX1" fmla="*/ 66139 w 1729317"/>
                <a:gd name="connsiteY1" fmla="*/ 1385493 h 1385493"/>
                <a:gd name="connsiteX0" fmla="*/ 1127322 w 1127322"/>
                <a:gd name="connsiteY0" fmla="*/ 789949 h 1385493"/>
                <a:gd name="connsiteX1" fmla="*/ 66139 w 1127322"/>
                <a:gd name="connsiteY1" fmla="*/ 1385493 h 1385493"/>
                <a:gd name="connsiteX0" fmla="*/ 1093720 w 1093720"/>
                <a:gd name="connsiteY0" fmla="*/ 302839 h 898383"/>
                <a:gd name="connsiteX1" fmla="*/ 32537 w 1093720"/>
                <a:gd name="connsiteY1" fmla="*/ 898383 h 898383"/>
                <a:gd name="connsiteX0" fmla="*/ 1379545 w 1379545"/>
                <a:gd name="connsiteY0" fmla="*/ 302839 h 745983"/>
                <a:gd name="connsiteX1" fmla="*/ 32537 w 1379545"/>
                <a:gd name="connsiteY1" fmla="*/ 745983 h 745983"/>
                <a:gd name="connsiteX0" fmla="*/ 1265215 w 1265215"/>
                <a:gd name="connsiteY0" fmla="*/ 302839 h 745983"/>
                <a:gd name="connsiteX1" fmla="*/ 32537 w 1265215"/>
                <a:gd name="connsiteY1" fmla="*/ 745983 h 745983"/>
                <a:gd name="connsiteX0" fmla="*/ 969947 w 969947"/>
                <a:gd name="connsiteY0" fmla="*/ 302839 h 432490"/>
                <a:gd name="connsiteX1" fmla="*/ 32537 w 969947"/>
                <a:gd name="connsiteY1" fmla="*/ 432490 h 432490"/>
                <a:gd name="connsiteX0" fmla="*/ 937410 w 937410"/>
                <a:gd name="connsiteY0" fmla="*/ 302839 h 432490"/>
                <a:gd name="connsiteX1" fmla="*/ 0 w 937410"/>
                <a:gd name="connsiteY1" fmla="*/ 432490 h 432490"/>
                <a:gd name="connsiteX0" fmla="*/ 937410 w 937410"/>
                <a:gd name="connsiteY0" fmla="*/ 135320 h 264971"/>
                <a:gd name="connsiteX1" fmla="*/ 0 w 937410"/>
                <a:gd name="connsiteY1" fmla="*/ 264971 h 264971"/>
                <a:gd name="connsiteX0" fmla="*/ 736116 w 736116"/>
                <a:gd name="connsiteY0" fmla="*/ 135320 h 209766"/>
                <a:gd name="connsiteX1" fmla="*/ 0 w 736116"/>
                <a:gd name="connsiteY1" fmla="*/ 209766 h 209766"/>
                <a:gd name="connsiteX0" fmla="*/ 663547 w 663547"/>
                <a:gd name="connsiteY0" fmla="*/ 181787 h 181787"/>
                <a:gd name="connsiteX1" fmla="*/ 0 w 663547"/>
                <a:gd name="connsiteY1" fmla="*/ 170598 h 181787"/>
                <a:gd name="connsiteX0" fmla="*/ 651365 w 651365"/>
                <a:gd name="connsiteY0" fmla="*/ 135320 h 260469"/>
                <a:gd name="connsiteX1" fmla="*/ 0 w 651365"/>
                <a:gd name="connsiteY1" fmla="*/ 260470 h 260469"/>
                <a:gd name="connsiteX0" fmla="*/ 651365 w 651365"/>
                <a:gd name="connsiteY0" fmla="*/ 103516 h 228666"/>
                <a:gd name="connsiteX1" fmla="*/ 0 w 651365"/>
                <a:gd name="connsiteY1" fmla="*/ 228666 h 228666"/>
                <a:gd name="connsiteX0" fmla="*/ 651365 w 692342"/>
                <a:gd name="connsiteY0" fmla="*/ 45448 h 170598"/>
                <a:gd name="connsiteX1" fmla="*/ 692342 w 692342"/>
                <a:gd name="connsiteY1" fmla="*/ 138065 h 170598"/>
                <a:gd name="connsiteX2" fmla="*/ 0 w 692342"/>
                <a:gd name="connsiteY2" fmla="*/ 170598 h 170598"/>
                <a:gd name="connsiteX0" fmla="*/ 682922 w 723899"/>
                <a:gd name="connsiteY0" fmla="*/ 3076 h 177962"/>
                <a:gd name="connsiteX1" fmla="*/ 723899 w 723899"/>
                <a:gd name="connsiteY1" fmla="*/ 95693 h 177962"/>
                <a:gd name="connsiteX2" fmla="*/ 0 w 723899"/>
                <a:gd name="connsiteY2" fmla="*/ 177962 h 177962"/>
                <a:gd name="connsiteX0" fmla="*/ 723899 w 723899"/>
                <a:gd name="connsiteY0" fmla="*/ 95693 h 177962"/>
                <a:gd name="connsiteX1" fmla="*/ 0 w 723899"/>
                <a:gd name="connsiteY1" fmla="*/ 177962 h 177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23899" h="177962">
                  <a:moveTo>
                    <a:pt x="723899" y="95693"/>
                  </a:moveTo>
                  <a:cubicBezTo>
                    <a:pt x="609290" y="0"/>
                    <a:pt x="236070" y="7364"/>
                    <a:pt x="0" y="177962"/>
                  </a:cubicBezTo>
                </a:path>
              </a:pathLst>
            </a:custGeom>
            <a:ln>
              <a:headEnd type="oval" w="med" len="med"/>
              <a:tailEnd type="triangl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70"/>
            <p:cNvSpPr txBox="1"/>
            <p:nvPr/>
          </p:nvSpPr>
          <p:spPr>
            <a:xfrm rot="21291787">
              <a:off x="6329123" y="4167880"/>
              <a:ext cx="915635" cy="3332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Search</a:t>
              </a:r>
              <a:endParaRPr lang="en-US" dirty="0"/>
            </a:p>
          </p:txBody>
        </p:sp>
      </p:grpSp>
      <p:grpSp>
        <p:nvGrpSpPr>
          <p:cNvPr id="46" name="Group 48"/>
          <p:cNvGrpSpPr/>
          <p:nvPr/>
        </p:nvGrpSpPr>
        <p:grpSpPr>
          <a:xfrm>
            <a:off x="5688951" y="5352700"/>
            <a:ext cx="1212434" cy="499143"/>
            <a:chOff x="5758525" y="5054526"/>
            <a:chExt cx="1212434" cy="499143"/>
          </a:xfrm>
        </p:grpSpPr>
        <p:sp>
          <p:nvSpPr>
            <p:cNvPr id="47" name="Freeform 72"/>
            <p:cNvSpPr/>
            <p:nvPr/>
          </p:nvSpPr>
          <p:spPr>
            <a:xfrm rot="10800000" flipV="1">
              <a:off x="5758525" y="5371974"/>
              <a:ext cx="1201336" cy="181695"/>
            </a:xfrm>
            <a:custGeom>
              <a:avLst/>
              <a:gdLst>
                <a:gd name="connsiteX0" fmla="*/ 2032986 w 2032986"/>
                <a:gd name="connsiteY0" fmla="*/ 1491448 h 1491448"/>
                <a:gd name="connsiteX1" fmla="*/ 852256 w 2032986"/>
                <a:gd name="connsiteY1" fmla="*/ 142043 h 1491448"/>
                <a:gd name="connsiteX2" fmla="*/ 0 w 2032986"/>
                <a:gd name="connsiteY2" fmla="*/ 639192 h 1491448"/>
                <a:gd name="connsiteX0" fmla="*/ 1804326 w 1804326"/>
                <a:gd name="connsiteY0" fmla="*/ 2288959 h 2288959"/>
                <a:gd name="connsiteX1" fmla="*/ 623596 w 1804326"/>
                <a:gd name="connsiteY1" fmla="*/ 939554 h 2288959"/>
                <a:gd name="connsiteX2" fmla="*/ 0 w 1804326"/>
                <a:gd name="connsiteY2" fmla="*/ 65103 h 2288959"/>
                <a:gd name="connsiteX0" fmla="*/ 1918656 w 1918656"/>
                <a:gd name="connsiteY0" fmla="*/ 2288959 h 2288959"/>
                <a:gd name="connsiteX1" fmla="*/ 623596 w 1918656"/>
                <a:gd name="connsiteY1" fmla="*/ 939554 h 2288959"/>
                <a:gd name="connsiteX2" fmla="*/ 0 w 1918656"/>
                <a:gd name="connsiteY2" fmla="*/ 65103 h 2288959"/>
                <a:gd name="connsiteX0" fmla="*/ 2072155 w 2072155"/>
                <a:gd name="connsiteY0" fmla="*/ 2288959 h 2288959"/>
                <a:gd name="connsiteX1" fmla="*/ 319776 w 2072155"/>
                <a:gd name="connsiteY1" fmla="*/ 1853954 h 2288959"/>
                <a:gd name="connsiteX2" fmla="*/ 153499 w 2072155"/>
                <a:gd name="connsiteY2" fmla="*/ 65103 h 2288959"/>
                <a:gd name="connsiteX0" fmla="*/ 2433140 w 2433140"/>
                <a:gd name="connsiteY0" fmla="*/ 1984159 h 1984159"/>
                <a:gd name="connsiteX1" fmla="*/ 680761 w 2433140"/>
                <a:gd name="connsiteY1" fmla="*/ 1549154 h 1984159"/>
                <a:gd name="connsiteX2" fmla="*/ 0 w 2433140"/>
                <a:gd name="connsiteY2" fmla="*/ 65103 h 1984159"/>
                <a:gd name="connsiteX0" fmla="*/ 2433140 w 2433140"/>
                <a:gd name="connsiteY0" fmla="*/ 1984159 h 2210844"/>
                <a:gd name="connsiteX1" fmla="*/ 680761 w 2433140"/>
                <a:gd name="connsiteY1" fmla="*/ 1549154 h 2210844"/>
                <a:gd name="connsiteX2" fmla="*/ 0 w 2433140"/>
                <a:gd name="connsiteY2" fmla="*/ 65103 h 2210844"/>
                <a:gd name="connsiteX0" fmla="*/ 2433140 w 2433140"/>
                <a:gd name="connsiteY0" fmla="*/ 1984159 h 2210844"/>
                <a:gd name="connsiteX1" fmla="*/ 909421 w 2433140"/>
                <a:gd name="connsiteY1" fmla="*/ 1549154 h 2210844"/>
                <a:gd name="connsiteX2" fmla="*/ 0 w 2433140"/>
                <a:gd name="connsiteY2" fmla="*/ 65103 h 2210844"/>
                <a:gd name="connsiteX0" fmla="*/ 2844949 w 2844949"/>
                <a:gd name="connsiteY0" fmla="*/ 1984159 h 2210844"/>
                <a:gd name="connsiteX1" fmla="*/ 1321230 w 2844949"/>
                <a:gd name="connsiteY1" fmla="*/ 1549154 h 2210844"/>
                <a:gd name="connsiteX2" fmla="*/ 411809 w 2844949"/>
                <a:gd name="connsiteY2" fmla="*/ 65103 h 2210844"/>
                <a:gd name="connsiteX0" fmla="*/ 2844949 w 2844949"/>
                <a:gd name="connsiteY0" fmla="*/ 1984159 h 2210844"/>
                <a:gd name="connsiteX1" fmla="*/ 1321230 w 2844949"/>
                <a:gd name="connsiteY1" fmla="*/ 1549154 h 2210844"/>
                <a:gd name="connsiteX2" fmla="*/ 411809 w 2844949"/>
                <a:gd name="connsiteY2" fmla="*/ 65103 h 2210844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433140 w 2433140"/>
                <a:gd name="connsiteY0" fmla="*/ 1919056 h 1919056"/>
                <a:gd name="connsiteX1" fmla="*/ 1150777 w 2433140"/>
                <a:gd name="connsiteY1" fmla="*/ 906268 h 1919056"/>
                <a:gd name="connsiteX2" fmla="*/ 0 w 2433140"/>
                <a:gd name="connsiteY2" fmla="*/ 0 h 1919056"/>
                <a:gd name="connsiteX0" fmla="*/ 2433140 w 2433140"/>
                <a:gd name="connsiteY0" fmla="*/ 1919056 h 1919056"/>
                <a:gd name="connsiteX1" fmla="*/ 693458 w 2433140"/>
                <a:gd name="connsiteY1" fmla="*/ 1592068 h 1919056"/>
                <a:gd name="connsiteX2" fmla="*/ 0 w 2433140"/>
                <a:gd name="connsiteY2" fmla="*/ 0 h 1919056"/>
                <a:gd name="connsiteX0" fmla="*/ 2433140 w 2433140"/>
                <a:gd name="connsiteY0" fmla="*/ 1919056 h 1919056"/>
                <a:gd name="connsiteX1" fmla="*/ 693458 w 2433140"/>
                <a:gd name="connsiteY1" fmla="*/ 1592068 h 1919056"/>
                <a:gd name="connsiteX2" fmla="*/ 0 w 2433140"/>
                <a:gd name="connsiteY2" fmla="*/ 0 h 1919056"/>
                <a:gd name="connsiteX0" fmla="*/ 2433140 w 2433140"/>
                <a:gd name="connsiteY0" fmla="*/ 1919056 h 1919056"/>
                <a:gd name="connsiteX1" fmla="*/ 693458 w 2433140"/>
                <a:gd name="connsiteY1" fmla="*/ 1592068 h 1919056"/>
                <a:gd name="connsiteX2" fmla="*/ 0 w 2433140"/>
                <a:gd name="connsiteY2" fmla="*/ 0 h 1919056"/>
                <a:gd name="connsiteX0" fmla="*/ 2433140 w 2433140"/>
                <a:gd name="connsiteY0" fmla="*/ 1919056 h 2303593"/>
                <a:gd name="connsiteX1" fmla="*/ 693458 w 2433140"/>
                <a:gd name="connsiteY1" fmla="*/ 1592068 h 2303593"/>
                <a:gd name="connsiteX2" fmla="*/ 0 w 2433140"/>
                <a:gd name="connsiteY2" fmla="*/ 0 h 2303593"/>
                <a:gd name="connsiteX0" fmla="*/ 2645799 w 2645799"/>
                <a:gd name="connsiteY0" fmla="*/ 1919056 h 2303593"/>
                <a:gd name="connsiteX1" fmla="*/ 906117 w 2645799"/>
                <a:gd name="connsiteY1" fmla="*/ 1592068 h 2303593"/>
                <a:gd name="connsiteX2" fmla="*/ 212659 w 2645799"/>
                <a:gd name="connsiteY2" fmla="*/ 0 h 2303593"/>
                <a:gd name="connsiteX0" fmla="*/ 2645799 w 2645799"/>
                <a:gd name="connsiteY0" fmla="*/ 1919056 h 2303593"/>
                <a:gd name="connsiteX1" fmla="*/ 906117 w 2645799"/>
                <a:gd name="connsiteY1" fmla="*/ 1592068 h 2303593"/>
                <a:gd name="connsiteX2" fmla="*/ 212659 w 2645799"/>
                <a:gd name="connsiteY2" fmla="*/ 0 h 2303593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890459 w 2890459"/>
                <a:gd name="connsiteY0" fmla="*/ 1766656 h 1766656"/>
                <a:gd name="connsiteX1" fmla="*/ 0 w 2890459"/>
                <a:gd name="connsiteY1" fmla="*/ 0 h 1766656"/>
                <a:gd name="connsiteX0" fmla="*/ 2890459 w 2890459"/>
                <a:gd name="connsiteY0" fmla="*/ 1816332 h 1816332"/>
                <a:gd name="connsiteX1" fmla="*/ 0 w 2890459"/>
                <a:gd name="connsiteY1" fmla="*/ 49676 h 1816332"/>
                <a:gd name="connsiteX0" fmla="*/ 2890459 w 2890459"/>
                <a:gd name="connsiteY0" fmla="*/ 1816332 h 1816332"/>
                <a:gd name="connsiteX1" fmla="*/ 0 w 2890459"/>
                <a:gd name="connsiteY1" fmla="*/ 49676 h 1816332"/>
                <a:gd name="connsiteX0" fmla="*/ 2947624 w 2947624"/>
                <a:gd name="connsiteY0" fmla="*/ 1282932 h 1282932"/>
                <a:gd name="connsiteX1" fmla="*/ 0 w 2947624"/>
                <a:gd name="connsiteY1" fmla="*/ 49676 h 1282932"/>
                <a:gd name="connsiteX0" fmla="*/ 3347778 w 3347778"/>
                <a:gd name="connsiteY0" fmla="*/ 978132 h 978132"/>
                <a:gd name="connsiteX1" fmla="*/ 0 w 3347778"/>
                <a:gd name="connsiteY1" fmla="*/ 49676 h 978132"/>
                <a:gd name="connsiteX0" fmla="*/ 3347778 w 3347778"/>
                <a:gd name="connsiteY0" fmla="*/ 982229 h 982229"/>
                <a:gd name="connsiteX1" fmla="*/ 0 w 3347778"/>
                <a:gd name="connsiteY1" fmla="*/ 53773 h 982229"/>
                <a:gd name="connsiteX0" fmla="*/ 3347778 w 3347778"/>
                <a:gd name="connsiteY0" fmla="*/ 978132 h 978132"/>
                <a:gd name="connsiteX1" fmla="*/ 0 w 3347778"/>
                <a:gd name="connsiteY1" fmla="*/ 49676 h 978132"/>
                <a:gd name="connsiteX0" fmla="*/ 3061954 w 3061954"/>
                <a:gd name="connsiteY0" fmla="*/ 978132 h 978132"/>
                <a:gd name="connsiteX1" fmla="*/ 0 w 3061954"/>
                <a:gd name="connsiteY1" fmla="*/ 49676 h 978132"/>
                <a:gd name="connsiteX0" fmla="*/ 3061954 w 3061954"/>
                <a:gd name="connsiteY0" fmla="*/ 978132 h 978132"/>
                <a:gd name="connsiteX1" fmla="*/ 0 w 3061954"/>
                <a:gd name="connsiteY1" fmla="*/ 49676 h 978132"/>
                <a:gd name="connsiteX0" fmla="*/ 1127322 w 1729317"/>
                <a:gd name="connsiteY0" fmla="*/ 789949 h 1385493"/>
                <a:gd name="connsiteX1" fmla="*/ 66139 w 1729317"/>
                <a:gd name="connsiteY1" fmla="*/ 1385493 h 1385493"/>
                <a:gd name="connsiteX0" fmla="*/ 1127322 w 1127322"/>
                <a:gd name="connsiteY0" fmla="*/ 789949 h 1385493"/>
                <a:gd name="connsiteX1" fmla="*/ 66139 w 1127322"/>
                <a:gd name="connsiteY1" fmla="*/ 1385493 h 1385493"/>
                <a:gd name="connsiteX0" fmla="*/ 1093720 w 1093720"/>
                <a:gd name="connsiteY0" fmla="*/ 302839 h 898383"/>
                <a:gd name="connsiteX1" fmla="*/ 32537 w 1093720"/>
                <a:gd name="connsiteY1" fmla="*/ 898383 h 898383"/>
                <a:gd name="connsiteX0" fmla="*/ 1379545 w 1379545"/>
                <a:gd name="connsiteY0" fmla="*/ 302839 h 745983"/>
                <a:gd name="connsiteX1" fmla="*/ 32537 w 1379545"/>
                <a:gd name="connsiteY1" fmla="*/ 745983 h 745983"/>
                <a:gd name="connsiteX0" fmla="*/ 1265215 w 1265215"/>
                <a:gd name="connsiteY0" fmla="*/ 302839 h 745983"/>
                <a:gd name="connsiteX1" fmla="*/ 32537 w 1265215"/>
                <a:gd name="connsiteY1" fmla="*/ 745983 h 745983"/>
                <a:gd name="connsiteX0" fmla="*/ 969947 w 969947"/>
                <a:gd name="connsiteY0" fmla="*/ 302839 h 432490"/>
                <a:gd name="connsiteX1" fmla="*/ 32537 w 969947"/>
                <a:gd name="connsiteY1" fmla="*/ 432490 h 432490"/>
                <a:gd name="connsiteX0" fmla="*/ 937410 w 937410"/>
                <a:gd name="connsiteY0" fmla="*/ 302839 h 432490"/>
                <a:gd name="connsiteX1" fmla="*/ 0 w 937410"/>
                <a:gd name="connsiteY1" fmla="*/ 432490 h 432490"/>
                <a:gd name="connsiteX0" fmla="*/ 937410 w 937410"/>
                <a:gd name="connsiteY0" fmla="*/ 135320 h 264971"/>
                <a:gd name="connsiteX1" fmla="*/ 0 w 937410"/>
                <a:gd name="connsiteY1" fmla="*/ 264971 h 264971"/>
                <a:gd name="connsiteX0" fmla="*/ 736116 w 736116"/>
                <a:gd name="connsiteY0" fmla="*/ 135320 h 209766"/>
                <a:gd name="connsiteX1" fmla="*/ 0 w 736116"/>
                <a:gd name="connsiteY1" fmla="*/ 209766 h 209766"/>
                <a:gd name="connsiteX0" fmla="*/ 663547 w 663547"/>
                <a:gd name="connsiteY0" fmla="*/ 181787 h 181787"/>
                <a:gd name="connsiteX1" fmla="*/ 0 w 663547"/>
                <a:gd name="connsiteY1" fmla="*/ 170598 h 181787"/>
                <a:gd name="connsiteX0" fmla="*/ 651365 w 651365"/>
                <a:gd name="connsiteY0" fmla="*/ 135320 h 260469"/>
                <a:gd name="connsiteX1" fmla="*/ 0 w 651365"/>
                <a:gd name="connsiteY1" fmla="*/ 260470 h 260469"/>
                <a:gd name="connsiteX0" fmla="*/ 651365 w 651365"/>
                <a:gd name="connsiteY0" fmla="*/ 103516 h 228666"/>
                <a:gd name="connsiteX1" fmla="*/ 0 w 651365"/>
                <a:gd name="connsiteY1" fmla="*/ 228666 h 228666"/>
                <a:gd name="connsiteX0" fmla="*/ 651365 w 692342"/>
                <a:gd name="connsiteY0" fmla="*/ 45448 h 170598"/>
                <a:gd name="connsiteX1" fmla="*/ 692342 w 692342"/>
                <a:gd name="connsiteY1" fmla="*/ 138065 h 170598"/>
                <a:gd name="connsiteX2" fmla="*/ 0 w 692342"/>
                <a:gd name="connsiteY2" fmla="*/ 170598 h 170598"/>
                <a:gd name="connsiteX0" fmla="*/ 682922 w 723899"/>
                <a:gd name="connsiteY0" fmla="*/ 3076 h 177962"/>
                <a:gd name="connsiteX1" fmla="*/ 723899 w 723899"/>
                <a:gd name="connsiteY1" fmla="*/ 95693 h 177962"/>
                <a:gd name="connsiteX2" fmla="*/ 0 w 723899"/>
                <a:gd name="connsiteY2" fmla="*/ 177962 h 177962"/>
                <a:gd name="connsiteX0" fmla="*/ 723899 w 723899"/>
                <a:gd name="connsiteY0" fmla="*/ 95693 h 177962"/>
                <a:gd name="connsiteX1" fmla="*/ 0 w 723899"/>
                <a:gd name="connsiteY1" fmla="*/ 177962 h 177962"/>
                <a:gd name="connsiteX0" fmla="*/ 723899 w 723899"/>
                <a:gd name="connsiteY0" fmla="*/ 88329 h 218487"/>
                <a:gd name="connsiteX1" fmla="*/ 310443 w 723899"/>
                <a:gd name="connsiteY1" fmla="*/ 218487 h 218487"/>
                <a:gd name="connsiteX2" fmla="*/ 0 w 723899"/>
                <a:gd name="connsiteY2" fmla="*/ 170598 h 218487"/>
                <a:gd name="connsiteX0" fmla="*/ 723899 w 723899"/>
                <a:gd name="connsiteY0" fmla="*/ 0 h 82269"/>
                <a:gd name="connsiteX1" fmla="*/ 0 w 723899"/>
                <a:gd name="connsiteY1" fmla="*/ 82269 h 82269"/>
                <a:gd name="connsiteX0" fmla="*/ 39511 w 39511"/>
                <a:gd name="connsiteY0" fmla="*/ 0 h 168063"/>
                <a:gd name="connsiteX1" fmla="*/ 0 w 39511"/>
                <a:gd name="connsiteY1" fmla="*/ 168063 h 168063"/>
                <a:gd name="connsiteX0" fmla="*/ 0 w 817468"/>
                <a:gd name="connsiteY0" fmla="*/ 0 h 77222"/>
                <a:gd name="connsiteX1" fmla="*/ 817468 w 817468"/>
                <a:gd name="connsiteY1" fmla="*/ 77222 h 77222"/>
                <a:gd name="connsiteX0" fmla="*/ 0 w 805566"/>
                <a:gd name="connsiteY0" fmla="*/ 43899 h 43899"/>
                <a:gd name="connsiteX1" fmla="*/ 805566 w 805566"/>
                <a:gd name="connsiteY1" fmla="*/ 0 h 43899"/>
                <a:gd name="connsiteX0" fmla="*/ 0 w 805566"/>
                <a:gd name="connsiteY0" fmla="*/ 115566 h 115566"/>
                <a:gd name="connsiteX1" fmla="*/ 805566 w 805566"/>
                <a:gd name="connsiteY1" fmla="*/ 71667 h 115566"/>
                <a:gd name="connsiteX0" fmla="*/ 0 w 805566"/>
                <a:gd name="connsiteY0" fmla="*/ 125153 h 125153"/>
                <a:gd name="connsiteX1" fmla="*/ 805566 w 805566"/>
                <a:gd name="connsiteY1" fmla="*/ 81254 h 125153"/>
                <a:gd name="connsiteX0" fmla="*/ 0 w 805566"/>
                <a:gd name="connsiteY0" fmla="*/ 125153 h 125153"/>
                <a:gd name="connsiteX1" fmla="*/ 805566 w 805566"/>
                <a:gd name="connsiteY1" fmla="*/ 81254 h 125153"/>
                <a:gd name="connsiteX0" fmla="*/ 0 w 728200"/>
                <a:gd name="connsiteY0" fmla="*/ 125153 h 125153"/>
                <a:gd name="connsiteX1" fmla="*/ 728200 w 728200"/>
                <a:gd name="connsiteY1" fmla="*/ 81254 h 125153"/>
                <a:gd name="connsiteX0" fmla="*/ 0 w 861326"/>
                <a:gd name="connsiteY0" fmla="*/ 125153 h 125153"/>
                <a:gd name="connsiteX1" fmla="*/ 861326 w 861326"/>
                <a:gd name="connsiteY1" fmla="*/ 81254 h 125153"/>
                <a:gd name="connsiteX0" fmla="*/ 0 w 861326"/>
                <a:gd name="connsiteY0" fmla="*/ 164605 h 164605"/>
                <a:gd name="connsiteX1" fmla="*/ 861326 w 861326"/>
                <a:gd name="connsiteY1" fmla="*/ 120706 h 164605"/>
                <a:gd name="connsiteX0" fmla="*/ 0 w 810611"/>
                <a:gd name="connsiteY0" fmla="*/ 164605 h 164605"/>
                <a:gd name="connsiteX1" fmla="*/ 810611 w 810611"/>
                <a:gd name="connsiteY1" fmla="*/ 120706 h 164605"/>
                <a:gd name="connsiteX0" fmla="*/ 0 w 810611"/>
                <a:gd name="connsiteY0" fmla="*/ 125153 h 125153"/>
                <a:gd name="connsiteX1" fmla="*/ 810611 w 810611"/>
                <a:gd name="connsiteY1" fmla="*/ 81254 h 125153"/>
                <a:gd name="connsiteX0" fmla="*/ 0 w 810611"/>
                <a:gd name="connsiteY0" fmla="*/ 98274 h 98274"/>
                <a:gd name="connsiteX1" fmla="*/ 810611 w 810611"/>
                <a:gd name="connsiteY1" fmla="*/ 54375 h 98274"/>
                <a:gd name="connsiteX0" fmla="*/ 0 w 766235"/>
                <a:gd name="connsiteY0" fmla="*/ 98274 h 98274"/>
                <a:gd name="connsiteX1" fmla="*/ 766235 w 766235"/>
                <a:gd name="connsiteY1" fmla="*/ 54375 h 98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66235" h="98274">
                  <a:moveTo>
                    <a:pt x="0" y="98274"/>
                  </a:moveTo>
                  <a:cubicBezTo>
                    <a:pt x="220007" y="3554"/>
                    <a:pt x="561107" y="0"/>
                    <a:pt x="766235" y="54375"/>
                  </a:cubicBezTo>
                </a:path>
              </a:pathLst>
            </a:custGeom>
            <a:ln>
              <a:headEnd type="oval" w="med" len="med"/>
              <a:tailEnd type="triangl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73"/>
            <p:cNvSpPr txBox="1"/>
            <p:nvPr/>
          </p:nvSpPr>
          <p:spPr>
            <a:xfrm rot="10997524" flipH="1" flipV="1">
              <a:off x="5927083" y="5054526"/>
              <a:ext cx="1043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Request</a:t>
              </a:r>
              <a:endParaRPr lang="en-US" dirty="0"/>
            </a:p>
          </p:txBody>
        </p:sp>
      </p:grpSp>
      <p:grpSp>
        <p:nvGrpSpPr>
          <p:cNvPr id="49" name="Group 31"/>
          <p:cNvGrpSpPr/>
          <p:nvPr/>
        </p:nvGrpSpPr>
        <p:grpSpPr>
          <a:xfrm rot="10507752" flipV="1">
            <a:off x="5761800" y="4850467"/>
            <a:ext cx="1266598" cy="586802"/>
            <a:chOff x="5939144" y="4283747"/>
            <a:chExt cx="1266598" cy="529506"/>
          </a:xfrm>
        </p:grpSpPr>
        <p:sp>
          <p:nvSpPr>
            <p:cNvPr id="50" name="Freeform 50"/>
            <p:cNvSpPr/>
            <p:nvPr/>
          </p:nvSpPr>
          <p:spPr>
            <a:xfrm>
              <a:off x="5975373" y="4450744"/>
              <a:ext cx="1230369" cy="362509"/>
            </a:xfrm>
            <a:custGeom>
              <a:avLst/>
              <a:gdLst>
                <a:gd name="connsiteX0" fmla="*/ 2032986 w 2032986"/>
                <a:gd name="connsiteY0" fmla="*/ 1491448 h 1491448"/>
                <a:gd name="connsiteX1" fmla="*/ 852256 w 2032986"/>
                <a:gd name="connsiteY1" fmla="*/ 142043 h 1491448"/>
                <a:gd name="connsiteX2" fmla="*/ 0 w 2032986"/>
                <a:gd name="connsiteY2" fmla="*/ 639192 h 1491448"/>
                <a:gd name="connsiteX0" fmla="*/ 1804326 w 1804326"/>
                <a:gd name="connsiteY0" fmla="*/ 2288959 h 2288959"/>
                <a:gd name="connsiteX1" fmla="*/ 623596 w 1804326"/>
                <a:gd name="connsiteY1" fmla="*/ 939554 h 2288959"/>
                <a:gd name="connsiteX2" fmla="*/ 0 w 1804326"/>
                <a:gd name="connsiteY2" fmla="*/ 65103 h 2288959"/>
                <a:gd name="connsiteX0" fmla="*/ 1918656 w 1918656"/>
                <a:gd name="connsiteY0" fmla="*/ 2288959 h 2288959"/>
                <a:gd name="connsiteX1" fmla="*/ 623596 w 1918656"/>
                <a:gd name="connsiteY1" fmla="*/ 939554 h 2288959"/>
                <a:gd name="connsiteX2" fmla="*/ 0 w 1918656"/>
                <a:gd name="connsiteY2" fmla="*/ 65103 h 2288959"/>
                <a:gd name="connsiteX0" fmla="*/ 2072155 w 2072155"/>
                <a:gd name="connsiteY0" fmla="*/ 2288959 h 2288959"/>
                <a:gd name="connsiteX1" fmla="*/ 319776 w 2072155"/>
                <a:gd name="connsiteY1" fmla="*/ 1853954 h 2288959"/>
                <a:gd name="connsiteX2" fmla="*/ 153499 w 2072155"/>
                <a:gd name="connsiteY2" fmla="*/ 65103 h 2288959"/>
                <a:gd name="connsiteX0" fmla="*/ 2433140 w 2433140"/>
                <a:gd name="connsiteY0" fmla="*/ 1984159 h 1984159"/>
                <a:gd name="connsiteX1" fmla="*/ 680761 w 2433140"/>
                <a:gd name="connsiteY1" fmla="*/ 1549154 h 1984159"/>
                <a:gd name="connsiteX2" fmla="*/ 0 w 2433140"/>
                <a:gd name="connsiteY2" fmla="*/ 65103 h 1984159"/>
                <a:gd name="connsiteX0" fmla="*/ 2433140 w 2433140"/>
                <a:gd name="connsiteY0" fmla="*/ 1984159 h 2210844"/>
                <a:gd name="connsiteX1" fmla="*/ 680761 w 2433140"/>
                <a:gd name="connsiteY1" fmla="*/ 1549154 h 2210844"/>
                <a:gd name="connsiteX2" fmla="*/ 0 w 2433140"/>
                <a:gd name="connsiteY2" fmla="*/ 65103 h 2210844"/>
                <a:gd name="connsiteX0" fmla="*/ 2433140 w 2433140"/>
                <a:gd name="connsiteY0" fmla="*/ 1984159 h 2210844"/>
                <a:gd name="connsiteX1" fmla="*/ 909421 w 2433140"/>
                <a:gd name="connsiteY1" fmla="*/ 1549154 h 2210844"/>
                <a:gd name="connsiteX2" fmla="*/ 0 w 2433140"/>
                <a:gd name="connsiteY2" fmla="*/ 65103 h 2210844"/>
                <a:gd name="connsiteX0" fmla="*/ 2844949 w 2844949"/>
                <a:gd name="connsiteY0" fmla="*/ 1984159 h 2210844"/>
                <a:gd name="connsiteX1" fmla="*/ 1321230 w 2844949"/>
                <a:gd name="connsiteY1" fmla="*/ 1549154 h 2210844"/>
                <a:gd name="connsiteX2" fmla="*/ 411809 w 2844949"/>
                <a:gd name="connsiteY2" fmla="*/ 65103 h 2210844"/>
                <a:gd name="connsiteX0" fmla="*/ 2844949 w 2844949"/>
                <a:gd name="connsiteY0" fmla="*/ 1984159 h 2210844"/>
                <a:gd name="connsiteX1" fmla="*/ 1321230 w 2844949"/>
                <a:gd name="connsiteY1" fmla="*/ 1549154 h 2210844"/>
                <a:gd name="connsiteX2" fmla="*/ 411809 w 2844949"/>
                <a:gd name="connsiteY2" fmla="*/ 65103 h 2210844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433140 w 2433140"/>
                <a:gd name="connsiteY0" fmla="*/ 1919056 h 1919056"/>
                <a:gd name="connsiteX1" fmla="*/ 1150777 w 2433140"/>
                <a:gd name="connsiteY1" fmla="*/ 906268 h 1919056"/>
                <a:gd name="connsiteX2" fmla="*/ 0 w 2433140"/>
                <a:gd name="connsiteY2" fmla="*/ 0 h 1919056"/>
                <a:gd name="connsiteX0" fmla="*/ 2433140 w 2433140"/>
                <a:gd name="connsiteY0" fmla="*/ 1919056 h 1919056"/>
                <a:gd name="connsiteX1" fmla="*/ 693458 w 2433140"/>
                <a:gd name="connsiteY1" fmla="*/ 1592068 h 1919056"/>
                <a:gd name="connsiteX2" fmla="*/ 0 w 2433140"/>
                <a:gd name="connsiteY2" fmla="*/ 0 h 1919056"/>
                <a:gd name="connsiteX0" fmla="*/ 2433140 w 2433140"/>
                <a:gd name="connsiteY0" fmla="*/ 1919056 h 1919056"/>
                <a:gd name="connsiteX1" fmla="*/ 693458 w 2433140"/>
                <a:gd name="connsiteY1" fmla="*/ 1592068 h 1919056"/>
                <a:gd name="connsiteX2" fmla="*/ 0 w 2433140"/>
                <a:gd name="connsiteY2" fmla="*/ 0 h 1919056"/>
                <a:gd name="connsiteX0" fmla="*/ 2433140 w 2433140"/>
                <a:gd name="connsiteY0" fmla="*/ 1919056 h 1919056"/>
                <a:gd name="connsiteX1" fmla="*/ 693458 w 2433140"/>
                <a:gd name="connsiteY1" fmla="*/ 1592068 h 1919056"/>
                <a:gd name="connsiteX2" fmla="*/ 0 w 2433140"/>
                <a:gd name="connsiteY2" fmla="*/ 0 h 1919056"/>
                <a:gd name="connsiteX0" fmla="*/ 2433140 w 2433140"/>
                <a:gd name="connsiteY0" fmla="*/ 1919056 h 2303593"/>
                <a:gd name="connsiteX1" fmla="*/ 693458 w 2433140"/>
                <a:gd name="connsiteY1" fmla="*/ 1592068 h 2303593"/>
                <a:gd name="connsiteX2" fmla="*/ 0 w 2433140"/>
                <a:gd name="connsiteY2" fmla="*/ 0 h 2303593"/>
                <a:gd name="connsiteX0" fmla="*/ 2645799 w 2645799"/>
                <a:gd name="connsiteY0" fmla="*/ 1919056 h 2303593"/>
                <a:gd name="connsiteX1" fmla="*/ 906117 w 2645799"/>
                <a:gd name="connsiteY1" fmla="*/ 1592068 h 2303593"/>
                <a:gd name="connsiteX2" fmla="*/ 212659 w 2645799"/>
                <a:gd name="connsiteY2" fmla="*/ 0 h 2303593"/>
                <a:gd name="connsiteX0" fmla="*/ 2645799 w 2645799"/>
                <a:gd name="connsiteY0" fmla="*/ 1919056 h 2303593"/>
                <a:gd name="connsiteX1" fmla="*/ 906117 w 2645799"/>
                <a:gd name="connsiteY1" fmla="*/ 1592068 h 2303593"/>
                <a:gd name="connsiteX2" fmla="*/ 212659 w 2645799"/>
                <a:gd name="connsiteY2" fmla="*/ 0 h 2303593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890459 w 2890459"/>
                <a:gd name="connsiteY0" fmla="*/ 1766656 h 1766656"/>
                <a:gd name="connsiteX1" fmla="*/ 0 w 2890459"/>
                <a:gd name="connsiteY1" fmla="*/ 0 h 1766656"/>
                <a:gd name="connsiteX0" fmla="*/ 2890459 w 2890459"/>
                <a:gd name="connsiteY0" fmla="*/ 1816332 h 1816332"/>
                <a:gd name="connsiteX1" fmla="*/ 0 w 2890459"/>
                <a:gd name="connsiteY1" fmla="*/ 49676 h 1816332"/>
                <a:gd name="connsiteX0" fmla="*/ 2890459 w 2890459"/>
                <a:gd name="connsiteY0" fmla="*/ 1816332 h 1816332"/>
                <a:gd name="connsiteX1" fmla="*/ 0 w 2890459"/>
                <a:gd name="connsiteY1" fmla="*/ 49676 h 1816332"/>
                <a:gd name="connsiteX0" fmla="*/ 2947624 w 2947624"/>
                <a:gd name="connsiteY0" fmla="*/ 1282932 h 1282932"/>
                <a:gd name="connsiteX1" fmla="*/ 0 w 2947624"/>
                <a:gd name="connsiteY1" fmla="*/ 49676 h 1282932"/>
                <a:gd name="connsiteX0" fmla="*/ 3347778 w 3347778"/>
                <a:gd name="connsiteY0" fmla="*/ 978132 h 978132"/>
                <a:gd name="connsiteX1" fmla="*/ 0 w 3347778"/>
                <a:gd name="connsiteY1" fmla="*/ 49676 h 978132"/>
                <a:gd name="connsiteX0" fmla="*/ 3347778 w 3347778"/>
                <a:gd name="connsiteY0" fmla="*/ 982229 h 982229"/>
                <a:gd name="connsiteX1" fmla="*/ 0 w 3347778"/>
                <a:gd name="connsiteY1" fmla="*/ 53773 h 982229"/>
                <a:gd name="connsiteX0" fmla="*/ 3347778 w 3347778"/>
                <a:gd name="connsiteY0" fmla="*/ 978132 h 978132"/>
                <a:gd name="connsiteX1" fmla="*/ 0 w 3347778"/>
                <a:gd name="connsiteY1" fmla="*/ 49676 h 978132"/>
                <a:gd name="connsiteX0" fmla="*/ 3061954 w 3061954"/>
                <a:gd name="connsiteY0" fmla="*/ 978132 h 978132"/>
                <a:gd name="connsiteX1" fmla="*/ 0 w 3061954"/>
                <a:gd name="connsiteY1" fmla="*/ 49676 h 978132"/>
                <a:gd name="connsiteX0" fmla="*/ 3061954 w 3061954"/>
                <a:gd name="connsiteY0" fmla="*/ 978132 h 978132"/>
                <a:gd name="connsiteX1" fmla="*/ 0 w 3061954"/>
                <a:gd name="connsiteY1" fmla="*/ 49676 h 978132"/>
                <a:gd name="connsiteX0" fmla="*/ 1127322 w 1729317"/>
                <a:gd name="connsiteY0" fmla="*/ 789949 h 1385493"/>
                <a:gd name="connsiteX1" fmla="*/ 66139 w 1729317"/>
                <a:gd name="connsiteY1" fmla="*/ 1385493 h 1385493"/>
                <a:gd name="connsiteX0" fmla="*/ 1127322 w 1127322"/>
                <a:gd name="connsiteY0" fmla="*/ 789949 h 1385493"/>
                <a:gd name="connsiteX1" fmla="*/ 66139 w 1127322"/>
                <a:gd name="connsiteY1" fmla="*/ 1385493 h 1385493"/>
                <a:gd name="connsiteX0" fmla="*/ 1093720 w 1093720"/>
                <a:gd name="connsiteY0" fmla="*/ 302839 h 898383"/>
                <a:gd name="connsiteX1" fmla="*/ 32537 w 1093720"/>
                <a:gd name="connsiteY1" fmla="*/ 898383 h 898383"/>
                <a:gd name="connsiteX0" fmla="*/ 1379545 w 1379545"/>
                <a:gd name="connsiteY0" fmla="*/ 302839 h 745983"/>
                <a:gd name="connsiteX1" fmla="*/ 32537 w 1379545"/>
                <a:gd name="connsiteY1" fmla="*/ 745983 h 745983"/>
                <a:gd name="connsiteX0" fmla="*/ 1265215 w 1265215"/>
                <a:gd name="connsiteY0" fmla="*/ 302839 h 745983"/>
                <a:gd name="connsiteX1" fmla="*/ 32537 w 1265215"/>
                <a:gd name="connsiteY1" fmla="*/ 745983 h 745983"/>
                <a:gd name="connsiteX0" fmla="*/ 969947 w 969947"/>
                <a:gd name="connsiteY0" fmla="*/ 302839 h 432490"/>
                <a:gd name="connsiteX1" fmla="*/ 32537 w 969947"/>
                <a:gd name="connsiteY1" fmla="*/ 432490 h 432490"/>
                <a:gd name="connsiteX0" fmla="*/ 937410 w 937410"/>
                <a:gd name="connsiteY0" fmla="*/ 302839 h 432490"/>
                <a:gd name="connsiteX1" fmla="*/ 0 w 937410"/>
                <a:gd name="connsiteY1" fmla="*/ 432490 h 432490"/>
                <a:gd name="connsiteX0" fmla="*/ 937410 w 937410"/>
                <a:gd name="connsiteY0" fmla="*/ 135320 h 264971"/>
                <a:gd name="connsiteX1" fmla="*/ 0 w 937410"/>
                <a:gd name="connsiteY1" fmla="*/ 264971 h 264971"/>
                <a:gd name="connsiteX0" fmla="*/ 923017 w 923017"/>
                <a:gd name="connsiteY0" fmla="*/ 135320 h 362509"/>
                <a:gd name="connsiteX1" fmla="*/ 0 w 923017"/>
                <a:gd name="connsiteY1" fmla="*/ 362509 h 362509"/>
                <a:gd name="connsiteX0" fmla="*/ 923017 w 923017"/>
                <a:gd name="connsiteY0" fmla="*/ 135320 h 362509"/>
                <a:gd name="connsiteX1" fmla="*/ 0 w 923017"/>
                <a:gd name="connsiteY1" fmla="*/ 362509 h 36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23017" h="362509">
                  <a:moveTo>
                    <a:pt x="923017" y="135320"/>
                  </a:moveTo>
                  <a:cubicBezTo>
                    <a:pt x="612560" y="0"/>
                    <a:pt x="159244" y="163782"/>
                    <a:pt x="0" y="362509"/>
                  </a:cubicBezTo>
                </a:path>
              </a:pathLst>
            </a:custGeom>
            <a:ln>
              <a:headEnd type="oval" w="med" len="med"/>
              <a:tailEnd type="triangl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4"/>
            <p:cNvSpPr txBox="1"/>
            <p:nvPr/>
          </p:nvSpPr>
          <p:spPr>
            <a:xfrm rot="20923483">
              <a:off x="5939144" y="4283747"/>
              <a:ext cx="1146468" cy="3332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Adverti</a:t>
              </a:r>
              <a:r>
                <a:rPr lang="tr-TR" dirty="0" smtClean="0"/>
                <a:t>s</a:t>
              </a:r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52" name="Group 22"/>
          <p:cNvGrpSpPr/>
          <p:nvPr/>
        </p:nvGrpSpPr>
        <p:grpSpPr>
          <a:xfrm>
            <a:off x="5506436" y="4522829"/>
            <a:ext cx="325785" cy="381000"/>
            <a:chOff x="1447800" y="3048000"/>
            <a:chExt cx="325785" cy="381000"/>
          </a:xfrm>
        </p:grpSpPr>
        <p:pic>
          <p:nvPicPr>
            <p:cNvPr id="53" name="Picture 23" descr="page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447800" y="3048000"/>
              <a:ext cx="318821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4" name="TextBox 24"/>
            <p:cNvSpPr txBox="1"/>
            <p:nvPr/>
          </p:nvSpPr>
          <p:spPr>
            <a:xfrm>
              <a:off x="1473503" y="3114869"/>
              <a:ext cx="30008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solidFill>
                    <a:schemeClr val="bg2"/>
                  </a:solidFill>
                </a:rPr>
                <a:t>ID</a:t>
              </a:r>
              <a:endParaRPr lang="en-US" sz="9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55" name="Group 22"/>
          <p:cNvGrpSpPr/>
          <p:nvPr/>
        </p:nvGrpSpPr>
        <p:grpSpPr>
          <a:xfrm>
            <a:off x="5638957" y="5023099"/>
            <a:ext cx="325785" cy="381000"/>
            <a:chOff x="1447800" y="3048000"/>
            <a:chExt cx="325785" cy="381000"/>
          </a:xfrm>
        </p:grpSpPr>
        <p:pic>
          <p:nvPicPr>
            <p:cNvPr id="56" name="Picture 56" descr="page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447800" y="3048000"/>
              <a:ext cx="318821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7" name="TextBox 58"/>
            <p:cNvSpPr txBox="1"/>
            <p:nvPr/>
          </p:nvSpPr>
          <p:spPr>
            <a:xfrm>
              <a:off x="1473503" y="3114869"/>
              <a:ext cx="30008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solidFill>
                    <a:schemeClr val="bg2"/>
                  </a:solidFill>
                </a:rPr>
                <a:t>ID</a:t>
              </a:r>
              <a:endParaRPr lang="en-US" sz="9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58" name="Group 22"/>
          <p:cNvGrpSpPr/>
          <p:nvPr/>
        </p:nvGrpSpPr>
        <p:grpSpPr>
          <a:xfrm>
            <a:off x="6785270" y="5592943"/>
            <a:ext cx="325785" cy="381000"/>
            <a:chOff x="1447800" y="3048000"/>
            <a:chExt cx="325785" cy="381000"/>
          </a:xfrm>
        </p:grpSpPr>
        <p:pic>
          <p:nvPicPr>
            <p:cNvPr id="59" name="Picture 60" descr="page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447800" y="3048000"/>
              <a:ext cx="318821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0" name="TextBox 71"/>
            <p:cNvSpPr txBox="1"/>
            <p:nvPr/>
          </p:nvSpPr>
          <p:spPr>
            <a:xfrm>
              <a:off x="1473503" y="3114869"/>
              <a:ext cx="30008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solidFill>
                    <a:schemeClr val="bg2"/>
                  </a:solidFill>
                </a:rPr>
                <a:t>ID</a:t>
              </a:r>
              <a:endParaRPr lang="en-US" sz="9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61" name="Group 32"/>
          <p:cNvGrpSpPr/>
          <p:nvPr/>
        </p:nvGrpSpPr>
        <p:grpSpPr>
          <a:xfrm>
            <a:off x="5455126" y="5768320"/>
            <a:ext cx="453970" cy="381000"/>
            <a:chOff x="1460206" y="3169920"/>
            <a:chExt cx="453970" cy="381000"/>
          </a:xfrm>
        </p:grpSpPr>
        <p:pic>
          <p:nvPicPr>
            <p:cNvPr id="62" name="Picture 19" descr="page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527810" y="3169920"/>
              <a:ext cx="318821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" name="TextBox 76"/>
            <p:cNvSpPr txBox="1"/>
            <p:nvPr/>
          </p:nvSpPr>
          <p:spPr>
            <a:xfrm>
              <a:off x="1460206" y="3246120"/>
              <a:ext cx="4539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2">
                      <a:lumMod val="50000"/>
                    </a:schemeClr>
                  </a:solidFill>
                </a:rPr>
                <a:t>Data</a:t>
              </a:r>
              <a:endParaRPr lang="en-US" sz="10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64" name="Group 22"/>
          <p:cNvGrpSpPr/>
          <p:nvPr/>
        </p:nvGrpSpPr>
        <p:grpSpPr>
          <a:xfrm>
            <a:off x="6755453" y="3294518"/>
            <a:ext cx="325785" cy="381000"/>
            <a:chOff x="1447800" y="3048000"/>
            <a:chExt cx="325785" cy="381000"/>
          </a:xfrm>
        </p:grpSpPr>
        <p:pic>
          <p:nvPicPr>
            <p:cNvPr id="65" name="Picture 78" descr="page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447800" y="3048000"/>
              <a:ext cx="318821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6" name="TextBox 79"/>
            <p:cNvSpPr txBox="1"/>
            <p:nvPr/>
          </p:nvSpPr>
          <p:spPr>
            <a:xfrm>
              <a:off x="1473503" y="3114869"/>
              <a:ext cx="30008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solidFill>
                    <a:schemeClr val="bg2"/>
                  </a:solidFill>
                </a:rPr>
                <a:t>ID</a:t>
              </a:r>
              <a:endParaRPr lang="en-US" sz="9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67" name="Group 32"/>
          <p:cNvGrpSpPr/>
          <p:nvPr/>
        </p:nvGrpSpPr>
        <p:grpSpPr>
          <a:xfrm>
            <a:off x="7541100" y="4487001"/>
            <a:ext cx="453970" cy="381000"/>
            <a:chOff x="1460206" y="3169920"/>
            <a:chExt cx="453970" cy="381000"/>
          </a:xfrm>
        </p:grpSpPr>
        <p:pic>
          <p:nvPicPr>
            <p:cNvPr id="68" name="Picture 19" descr="page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527810" y="3169920"/>
              <a:ext cx="318821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9" name="TextBox 82"/>
            <p:cNvSpPr txBox="1"/>
            <p:nvPr/>
          </p:nvSpPr>
          <p:spPr>
            <a:xfrm>
              <a:off x="1460206" y="3246120"/>
              <a:ext cx="4539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2">
                      <a:lumMod val="50000"/>
                    </a:schemeClr>
                  </a:solidFill>
                </a:rPr>
                <a:t>Data</a:t>
              </a:r>
              <a:endParaRPr lang="en-US" sz="10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</p:spTree>
  </p:cSld>
  <p:clrMapOvr>
    <a:masterClrMapping/>
  </p:clrMapOvr>
  <p:transition xmlns:p14="http://schemas.microsoft.com/office/powerpoint/2007/7/12/main">
    <p:wipe dir="r"/>
  </p:transition>
  <p:timing>
    <p:tnLst>
      <p:par>
        <p:cTn xmlns:p14="http://schemas.microsoft.com/office/powerpoint/2007/7/12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6 0.02477 C 0.05851 0.17917 0.09601 0.18959 0.22049 0.26158 " pathEditMode="relative" rAng="0" ptsTypes="ss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" y="1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37 -0.00185 C 0.03906 -0.025 0.0809 -0.03958 0.14409 0.00116 " pathEditMode="relative" rAng="0" ptsTypes="ss">
                                      <p:cBhvr>
                                        <p:cTn id="2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-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4 0.01597 C 0.04045 0.03055 0.11337 0.06713 0.15017 0.1037 C 0.18698 0.14028 0.22049 0.2081 0.23889 0.23541 " pathEditMode="relative" rAng="0" ptsTypes="aaa">
                                      <p:cBhvr>
                                        <p:cTn id="2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" y="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38 -0.00186 C 0.03907 -0.025 0.08837 -0.01528 0.13195 0.01666 " pathEditMode="relative" rAng="0" ptsTypes="ss">
                                      <p:cBhvr>
                                        <p:cTn id="3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2 0.0162 C -0.0184 -0.01875 -0.0967 -0.0331 -0.12708 -0.00278 " pathEditMode="relative" rAng="0" ptsTypes="ss">
                                      <p:cBhvr>
                                        <p:cTn id="4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" y="-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9 -0.00671 C 0.00834 -0.00139 0.04653 0.02246 0.06997 0.02523 C 0.09341 0.02801 0.12257 0.01366 0.13629 0.01065 " pathEditMode="relative" rAng="0" ptsTypes="aaa">
                                      <p:cBhvr>
                                        <p:cTn id="5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" y="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73 -0.01389 C 0.22448 -0.04398 0.32552 -0.01551 0.44618 0.04398 " pathEditMode="relative" rAng="0" ptsTypes="ss">
                                      <p:cBhvr>
                                        <p:cTn id="6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9 0.0007 C -0.00712 0.00834 -0.00955 0.03449 -0.00625 0.05718 C -0.00295 0.07986 0.01094 0.12037 0.01545 0.13704 " pathEditMode="relative" rAng="0" ptsTypes="sas">
                                      <p:cBhvr>
                                        <p:cTn id="7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" y="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5 0.00949 C -0.00347 0.00533 0.00035 -0.06991 -0.00399 -0.10069 C -0.00833 -0.13148 -0.02378 -0.16018 -0.02899 -0.17592 " pathEditMode="relative" rAng="0" ptsTypes="sas">
                                      <p:cBhvr>
                                        <p:cTn id="86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Round Same Side Corner Rectangle 84"/>
          <p:cNvSpPr/>
          <p:nvPr/>
        </p:nvSpPr>
        <p:spPr>
          <a:xfrm rot="10800000">
            <a:off x="203907" y="3635169"/>
            <a:ext cx="3676650" cy="1828800"/>
          </a:xfrm>
          <a:prstGeom prst="round2SameRect">
            <a:avLst>
              <a:gd name="adj1" fmla="val 11842"/>
              <a:gd name="adj2" fmla="val 0"/>
            </a:avLst>
          </a:prstGeom>
          <a:gradFill>
            <a:gsLst>
              <a:gs pos="0">
                <a:schemeClr val="accent4">
                  <a:lumMod val="50000"/>
                </a:schemeClr>
              </a:gs>
              <a:gs pos="100000">
                <a:schemeClr val="accent4">
                  <a:lumMod val="75000"/>
                  <a:alpha val="12000"/>
                </a:schemeClr>
              </a:gs>
            </a:gsLst>
            <a:lin ang="5400000" scaled="0"/>
          </a:gradFill>
          <a:ln w="152400">
            <a:noFill/>
            <a:round/>
            <a:headEnd/>
            <a:tailEnd/>
          </a:ln>
        </p:spPr>
        <p:txBody>
          <a:bodyPr vert="horz" wrap="square" lIns="76197" tIns="38098" rIns="76197" bIns="38098" numCol="1" anchor="t" anchorCtr="0" compatLnSpc="1">
            <a:prstTxWarp prst="textNoShape">
              <a:avLst/>
            </a:prstTxWarp>
          </a:bodyPr>
          <a:lstStyle/>
          <a:p>
            <a:pPr defTabSz="91436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xmlns:mc="http://schemas.openxmlformats.org/markup-compatibility/2006" xmlns:a14="http://schemas.microsoft.com/office/drawing/2007/7/7/main" val="FFFFFF" mc:Ignorable=""/>
              </a:solidFill>
              <a:latin typeface="Segoe"/>
            </a:endParaRPr>
          </a:p>
        </p:txBody>
      </p:sp>
      <p:grpSp>
        <p:nvGrpSpPr>
          <p:cNvPr id="86" name="Group 89"/>
          <p:cNvGrpSpPr/>
          <p:nvPr/>
        </p:nvGrpSpPr>
        <p:grpSpPr>
          <a:xfrm>
            <a:off x="4794954" y="3523442"/>
            <a:ext cx="4191000" cy="2065536"/>
            <a:chOff x="4953000" y="4539443"/>
            <a:chExt cx="4191000" cy="2065536"/>
          </a:xfrm>
        </p:grpSpPr>
        <p:sp>
          <p:nvSpPr>
            <p:cNvPr id="87" name="Rounded Rectangle 215"/>
            <p:cNvSpPr/>
            <p:nvPr/>
          </p:nvSpPr>
          <p:spPr>
            <a:xfrm rot="5400000">
              <a:off x="6951705" y="2913103"/>
              <a:ext cx="533400" cy="3851189"/>
            </a:xfrm>
            <a:prstGeom prst="roundRect">
              <a:avLst>
                <a:gd name="adj" fmla="val 30623"/>
              </a:avLst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dirty="0">
                <a:solidFill>
                  <a:srgbClr xmlns:mc="http://schemas.openxmlformats.org/markup-compatibility/2006" xmlns:a14="http://schemas.microsoft.com/office/drawing/2007/7/7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07/7/7/main" val="000000" mc:Ignorable="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  <p:sp>
          <p:nvSpPr>
            <p:cNvPr id="88" name="Content Placeholder 3"/>
            <p:cNvSpPr txBox="1">
              <a:spLocks/>
            </p:cNvSpPr>
            <p:nvPr/>
          </p:nvSpPr>
          <p:spPr>
            <a:xfrm>
              <a:off x="4953000" y="4539443"/>
              <a:ext cx="4114800" cy="38779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indent="-339976" algn="r">
                <a:lnSpc>
                  <a:spcPct val="110000"/>
                </a:lnSpc>
                <a:spcBef>
                  <a:spcPct val="20000"/>
                </a:spcBef>
              </a:pPr>
              <a:r>
                <a:rPr lang="en-US" sz="2000" dirty="0" smtClean="0">
                  <a:gradFill flip="none" rotWithShape="1">
                    <a:gsLst>
                      <a:gs pos="0">
                        <a:prstClr val="white">
                          <a:shade val="30000"/>
                          <a:satMod val="115000"/>
                        </a:prstClr>
                      </a:gs>
                      <a:gs pos="50000">
                        <a:prstClr val="white">
                          <a:shade val="67500"/>
                          <a:satMod val="115000"/>
                        </a:prstClr>
                      </a:gs>
                      <a:gs pos="100000">
                        <a:prstClr val="white">
                          <a:shade val="100000"/>
                          <a:satMod val="115000"/>
                        </a:prstClr>
                      </a:gs>
                    </a:gsLst>
                    <a:lin ang="16200000" scaled="1"/>
                    <a:tileRect/>
                  </a:gradFill>
                  <a:effectLst>
                    <a:outerShdw blurRad="279400" algn="ctr" rotWithShape="0">
                      <a:prstClr val="black">
                        <a:alpha val="75000"/>
                      </a:prstClr>
                    </a:outerShdw>
                    <a:reflection blurRad="6350" stA="55000" endA="300" endPos="45500" dir="5400000" sy="-100000" algn="bl" rotWithShape="0"/>
                  </a:effectLst>
                  <a:latin typeface="Segoe Semibold" pitchFamily="34" charset="0"/>
                </a:rPr>
                <a:t>Hosted Cache</a:t>
              </a:r>
              <a:endParaRPr lang="en-US" sz="2000" dirty="0">
                <a:gradFill flip="none" rotWithShape="1">
                  <a:gsLst>
                    <a:gs pos="0">
                      <a:prstClr val="white">
                        <a:shade val="30000"/>
                        <a:satMod val="115000"/>
                      </a:prstClr>
                    </a:gs>
                    <a:gs pos="50000">
                      <a:prstClr val="white">
                        <a:shade val="67500"/>
                        <a:satMod val="115000"/>
                      </a:prstClr>
                    </a:gs>
                    <a:gs pos="100000">
                      <a:prstClr val="white">
                        <a:shade val="100000"/>
                        <a:satMod val="115000"/>
                      </a:prstClr>
                    </a:gs>
                  </a:gsLst>
                  <a:lin ang="16200000" scaled="1"/>
                  <a:tileRect/>
                </a:gradFill>
                <a:effectLst>
                  <a:outerShdw blurRad="279400" algn="ctr" rotWithShape="0">
                    <a:prstClr val="black">
                      <a:alpha val="75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Segoe Semibold" pitchFamily="34" charset="0"/>
              </a:endParaRPr>
            </a:p>
          </p:txBody>
        </p:sp>
        <p:sp>
          <p:nvSpPr>
            <p:cNvPr id="89" name="Rectangle 113"/>
            <p:cNvSpPr/>
            <p:nvPr/>
          </p:nvSpPr>
          <p:spPr>
            <a:xfrm>
              <a:off x="5029200" y="4812267"/>
              <a:ext cx="411480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600" dirty="0" smtClean="0">
                  <a:gradFill flip="none" rotWithShape="1">
                    <a:gsLst>
                      <a:gs pos="0">
                        <a:prstClr val="white">
                          <a:shade val="30000"/>
                          <a:satMod val="115000"/>
                        </a:prstClr>
                      </a:gs>
                      <a:gs pos="50000">
                        <a:prstClr val="white">
                          <a:shade val="67500"/>
                          <a:satMod val="115000"/>
                        </a:prstClr>
                      </a:gs>
                      <a:gs pos="100000">
                        <a:prstClr val="white">
                          <a:shade val="100000"/>
                          <a:satMod val="115000"/>
                        </a:prstClr>
                      </a:gs>
                    </a:gsLst>
                    <a:lin ang="16200000" scaled="1"/>
                    <a:tileRect/>
                  </a:gradFill>
                  <a:effectLst>
                    <a:outerShdw blurRad="279400" algn="ctr" rotWithShape="0">
                      <a:prstClr val="black">
                        <a:alpha val="75000"/>
                      </a:prstClr>
                    </a:outerShdw>
                    <a:reflection blurRad="6350" stA="55000" endA="300" endPos="45500" dir="5400000" sy="-100000" algn="bl" rotWithShape="0"/>
                  </a:effectLst>
                  <a:latin typeface="Segoe Semibold" pitchFamily="34" charset="0"/>
                </a:rPr>
                <a:t>Data cached at the host server</a:t>
              </a:r>
            </a:p>
          </p:txBody>
        </p:sp>
        <p:sp>
          <p:nvSpPr>
            <p:cNvPr id="90" name="Round Same Side Corner Rectangle 216"/>
            <p:cNvSpPr/>
            <p:nvPr/>
          </p:nvSpPr>
          <p:spPr>
            <a:xfrm rot="10800000">
              <a:off x="5391150" y="4989980"/>
              <a:ext cx="3657600" cy="1522785"/>
            </a:xfrm>
            <a:prstGeom prst="round2SameRect">
              <a:avLst>
                <a:gd name="adj1" fmla="val 11842"/>
                <a:gd name="adj2" fmla="val 0"/>
              </a:avLst>
            </a:prstGeom>
            <a:gradFill>
              <a:gsLst>
                <a:gs pos="0">
                  <a:schemeClr val="accent4">
                    <a:lumMod val="50000"/>
                  </a:schemeClr>
                </a:gs>
                <a:gs pos="100000">
                  <a:schemeClr val="accent4">
                    <a:lumMod val="75000"/>
                    <a:alpha val="12000"/>
                  </a:schemeClr>
                </a:gs>
              </a:gsLst>
              <a:lin ang="5400000" scaled="0"/>
            </a:gradFill>
            <a:ln w="152400">
              <a:noFill/>
              <a:round/>
              <a:headEnd/>
              <a:tailEnd/>
            </a:ln>
          </p:spPr>
          <p:txBody>
            <a:bodyPr vert="horz" wrap="square" lIns="76197" tIns="38098" rIns="76197" bIns="38098" numCol="1" anchor="t" anchorCtr="0" compatLnSpc="1">
              <a:prstTxWarp prst="textNoShape">
                <a:avLst/>
              </a:prstTxWarp>
            </a:bodyPr>
            <a:lstStyle/>
            <a:p>
              <a:pPr defTabSz="914363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xmlns:mc="http://schemas.openxmlformats.org/markup-compatibility/2006" xmlns:a14="http://schemas.microsoft.com/office/drawing/2007/7/7/main" val="FFFFFF" mc:Ignorable=""/>
                </a:solidFill>
                <a:latin typeface="Segoe"/>
              </a:endParaRPr>
            </a:p>
          </p:txBody>
        </p:sp>
        <p:sp>
          <p:nvSpPr>
            <p:cNvPr id="91" name="TextBox 220"/>
            <p:cNvSpPr txBox="1"/>
            <p:nvPr/>
          </p:nvSpPr>
          <p:spPr>
            <a:xfrm>
              <a:off x="5334000" y="5125600"/>
              <a:ext cx="3810000" cy="14793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5425" lvl="1" indent="-225425" fontAlgn="base">
                <a:lnSpc>
                  <a:spcPct val="90000"/>
                </a:lnSpc>
                <a:spcBef>
                  <a:spcPct val="20000"/>
                </a:spcBef>
                <a:spcAft>
                  <a:spcPts val="100"/>
                </a:spcAft>
                <a:buSzPct val="120000"/>
                <a:buBlip>
                  <a:blip r:embed="rId2"/>
                </a:buBlip>
                <a:defRPr/>
              </a:pPr>
              <a:r>
                <a:rPr lang="en-US" sz="1400" dirty="0" smtClean="0">
                  <a:latin typeface="Calibri" pitchFamily="34" charset="0"/>
                </a:rPr>
                <a:t>Cache stored centrally: existing server in the branch</a:t>
              </a:r>
            </a:p>
            <a:p>
              <a:pPr marL="225425" lvl="1" indent="-225425" fontAlgn="base">
                <a:lnSpc>
                  <a:spcPct val="90000"/>
                </a:lnSpc>
                <a:spcBef>
                  <a:spcPct val="20000"/>
                </a:spcBef>
                <a:spcAft>
                  <a:spcPts val="100"/>
                </a:spcAft>
                <a:buSzPct val="120000"/>
                <a:buBlip>
                  <a:blip r:embed="rId2"/>
                </a:buBlip>
                <a:defRPr/>
              </a:pPr>
              <a:r>
                <a:rPr lang="en-US" sz="1400" dirty="0" smtClean="0">
                  <a:latin typeface="Calibri" pitchFamily="34" charset="0"/>
                </a:rPr>
                <a:t>Cache availability is high</a:t>
              </a:r>
            </a:p>
            <a:p>
              <a:pPr marL="225425" lvl="1" indent="-225425" fontAlgn="base">
                <a:lnSpc>
                  <a:spcPct val="90000"/>
                </a:lnSpc>
                <a:spcBef>
                  <a:spcPct val="20000"/>
                </a:spcBef>
                <a:spcAft>
                  <a:spcPts val="100"/>
                </a:spcAft>
                <a:buSzPct val="120000"/>
                <a:buBlip>
                  <a:blip r:embed="rId2"/>
                </a:buBlip>
                <a:defRPr/>
              </a:pPr>
              <a:r>
                <a:rPr lang="en-US" sz="1400" dirty="0" smtClean="0">
                  <a:latin typeface="Calibri" pitchFamily="34" charset="0"/>
                </a:rPr>
                <a:t>Enables branch-wide caching</a:t>
              </a:r>
            </a:p>
            <a:p>
              <a:pPr marL="225425" lvl="1" indent="-225425" fontAlgn="base">
                <a:lnSpc>
                  <a:spcPct val="90000"/>
                </a:lnSpc>
                <a:spcBef>
                  <a:spcPct val="20000"/>
                </a:spcBef>
                <a:spcAft>
                  <a:spcPts val="100"/>
                </a:spcAft>
                <a:buSzPct val="120000"/>
                <a:buBlip>
                  <a:blip r:embed="rId2"/>
                </a:buBlip>
                <a:defRPr/>
              </a:pPr>
              <a:r>
                <a:rPr lang="en-US" sz="1400" dirty="0" smtClean="0">
                  <a:latin typeface="Calibri" pitchFamily="34" charset="0"/>
                </a:rPr>
                <a:t>Increased reliability</a:t>
              </a:r>
            </a:p>
            <a:p>
              <a:pPr marL="228600" lvl="1" indent="-228600" fontAlgn="base">
                <a:lnSpc>
                  <a:spcPct val="90000"/>
                </a:lnSpc>
                <a:spcBef>
                  <a:spcPct val="20000"/>
                </a:spcBef>
                <a:spcAft>
                  <a:spcPts val="100"/>
                </a:spcAft>
                <a:defRPr/>
              </a:pPr>
              <a:endParaRPr lang="en-US" sz="1400" dirty="0" smtClean="0">
                <a:solidFill>
                  <a:schemeClr val="bg1"/>
                </a:solidFill>
                <a:latin typeface="Segoe" pitchFamily="34" charset="0"/>
              </a:endParaRPr>
            </a:p>
          </p:txBody>
        </p:sp>
      </p:grpSp>
      <p:sp>
        <p:nvSpPr>
          <p:cNvPr id="92" name="Title 1"/>
          <p:cNvSpPr>
            <a:spLocks noGrp="1"/>
          </p:cNvSpPr>
          <p:nvPr>
            <p:ph type="title"/>
          </p:nvPr>
        </p:nvSpPr>
        <p:spPr>
          <a:xfrm>
            <a:off x="152400" y="230189"/>
            <a:ext cx="8991600" cy="1218795"/>
          </a:xfrm>
        </p:spPr>
        <p:txBody>
          <a:bodyPr>
            <a:normAutofit/>
          </a:bodyPr>
          <a:lstStyle/>
          <a:p>
            <a:pPr algn="r"/>
            <a:r>
              <a:rPr lang="tr-TR" sz="3200" dirty="0" err="1" smtClean="0"/>
              <a:t>Hosted</a:t>
            </a:r>
            <a:r>
              <a:rPr lang="tr-TR" sz="3200" dirty="0" smtClean="0"/>
              <a:t> </a:t>
            </a:r>
            <a:r>
              <a:rPr lang="tr-TR" sz="3200" dirty="0" err="1" smtClean="0"/>
              <a:t>Cache</a:t>
            </a:r>
            <a:r>
              <a:rPr lang="tr-TR" sz="3200" dirty="0" smtClean="0"/>
              <a:t> vs </a:t>
            </a:r>
            <a:r>
              <a:rPr lang="tr-TR" sz="3200" dirty="0" err="1" smtClean="0"/>
              <a:t>DIstrIbuted</a:t>
            </a:r>
            <a:r>
              <a:rPr lang="tr-TR" sz="3200" dirty="0" smtClean="0"/>
              <a:t> </a:t>
            </a:r>
            <a:r>
              <a:rPr lang="tr-TR" sz="3200" dirty="0" err="1" smtClean="0"/>
              <a:t>cache</a:t>
            </a:r>
            <a:r>
              <a:rPr sz="3200" smtClean="0"/>
              <a:t> </a:t>
            </a:r>
            <a:endParaRPr lang="en-US" sz="3200" dirty="0"/>
          </a:p>
        </p:txBody>
      </p:sp>
      <p:grpSp>
        <p:nvGrpSpPr>
          <p:cNvPr id="93" name="Group 84"/>
          <p:cNvGrpSpPr/>
          <p:nvPr/>
        </p:nvGrpSpPr>
        <p:grpSpPr>
          <a:xfrm>
            <a:off x="327377" y="1207912"/>
            <a:ext cx="8410222" cy="2460978"/>
            <a:chOff x="762000" y="1981200"/>
            <a:chExt cx="7417516" cy="1752600"/>
          </a:xfrm>
        </p:grpSpPr>
        <p:pic>
          <p:nvPicPr>
            <p:cNvPr id="94" name="Picture 12" descr="E:\Artwork_Imagery\Shapes\fans - gradients\blue swoop 4.png"/>
            <p:cNvPicPr>
              <a:picLocks noChangeAspect="1" noChangeArrowheads="1"/>
            </p:cNvPicPr>
            <p:nvPr/>
          </p:nvPicPr>
          <p:blipFill>
            <a:blip r:embed="rId3">
              <a:lum bright="70000" contrast="-70000"/>
            </a:blip>
            <a:srcRect l="62531" t="20833" b="14583"/>
            <a:stretch>
              <a:fillRect/>
            </a:stretch>
          </p:blipFill>
          <p:spPr bwMode="auto">
            <a:xfrm flipH="1">
              <a:off x="6553200" y="2438400"/>
              <a:ext cx="1626316" cy="1143000"/>
            </a:xfrm>
            <a:prstGeom prst="rect">
              <a:avLst/>
            </a:prstGeom>
            <a:noFill/>
          </p:spPr>
        </p:pic>
        <p:grpSp>
          <p:nvGrpSpPr>
            <p:cNvPr id="95" name="Group 77"/>
            <p:cNvGrpSpPr/>
            <p:nvPr/>
          </p:nvGrpSpPr>
          <p:grpSpPr>
            <a:xfrm>
              <a:off x="762000" y="1981201"/>
              <a:ext cx="7315200" cy="1752602"/>
              <a:chOff x="0" y="762000"/>
              <a:chExt cx="8915400" cy="2971800"/>
            </a:xfrm>
          </p:grpSpPr>
          <p:sp>
            <p:nvSpPr>
              <p:cNvPr id="96" name="Rectangle 160"/>
              <p:cNvSpPr/>
              <p:nvPr/>
            </p:nvSpPr>
            <p:spPr>
              <a:xfrm>
                <a:off x="152400" y="1219200"/>
                <a:ext cx="8763000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Font typeface="Arial" pitchFamily="34" charset="0"/>
                  <a:buChar char="•"/>
                </a:pPr>
                <a:endParaRPr lang="en-US" dirty="0" smtClean="0"/>
              </a:p>
              <a:p>
                <a:pPr>
                  <a:buFont typeface="Arial" pitchFamily="34" charset="0"/>
                  <a:buChar char="•"/>
                </a:pPr>
                <a:endParaRPr lang="en-US" dirty="0" smtClean="0"/>
              </a:p>
            </p:txBody>
          </p:sp>
          <p:pic>
            <p:nvPicPr>
              <p:cNvPr id="97" name="Picture 108" descr="building store retail store small business white.png"/>
              <p:cNvPicPr>
                <a:picLocks noChangeAspect="1"/>
              </p:cNvPicPr>
              <p:nvPr/>
            </p:nvPicPr>
            <p:blipFill>
              <a:blip r:embed="rId4" cstate="screen"/>
              <a:stretch>
                <a:fillRect/>
              </a:stretch>
            </p:blipFill>
            <p:spPr>
              <a:xfrm>
                <a:off x="1600200" y="2514600"/>
                <a:ext cx="990600" cy="899320"/>
              </a:xfrm>
              <a:prstGeom prst="rect">
                <a:avLst/>
              </a:prstGeom>
            </p:spPr>
          </p:pic>
          <p:grpSp>
            <p:nvGrpSpPr>
              <p:cNvPr id="98" name="Group 115"/>
              <p:cNvGrpSpPr/>
              <p:nvPr/>
            </p:nvGrpSpPr>
            <p:grpSpPr>
              <a:xfrm>
                <a:off x="7162800" y="1905000"/>
                <a:ext cx="1710424" cy="550095"/>
                <a:chOff x="7162800" y="4343400"/>
                <a:chExt cx="1710424" cy="550095"/>
              </a:xfrm>
            </p:grpSpPr>
            <p:grpSp>
              <p:nvGrpSpPr>
                <p:cNvPr id="148" name="Group 74"/>
                <p:cNvGrpSpPr/>
                <p:nvPr/>
              </p:nvGrpSpPr>
              <p:grpSpPr>
                <a:xfrm>
                  <a:off x="7162800" y="4360095"/>
                  <a:ext cx="1710424" cy="533400"/>
                  <a:chOff x="7052576" y="2133600"/>
                  <a:chExt cx="1710424" cy="533400"/>
                </a:xfrm>
              </p:grpSpPr>
              <p:pic>
                <p:nvPicPr>
                  <p:cNvPr id="151" name="Picture 121" descr="j0431566.png"/>
                  <p:cNvPicPr>
                    <a:picLocks noChangeAspect="1"/>
                  </p:cNvPicPr>
                  <p:nvPr/>
                </p:nvPicPr>
                <p:blipFill>
                  <a:blip r:embed="rId5" cstate="screen"/>
                  <a:stretch>
                    <a:fillRect/>
                  </a:stretch>
                </p:blipFill>
                <p:spPr>
                  <a:xfrm flipH="1">
                    <a:off x="7395476" y="2133600"/>
                    <a:ext cx="338824" cy="335563"/>
                  </a:xfrm>
                  <a:prstGeom prst="rect">
                    <a:avLst/>
                  </a:prstGeom>
                </p:spPr>
              </p:pic>
              <p:pic>
                <p:nvPicPr>
                  <p:cNvPr id="152" name="Picture 122" descr="j0431566.png"/>
                  <p:cNvPicPr>
                    <a:picLocks noChangeAspect="1"/>
                  </p:cNvPicPr>
                  <p:nvPr/>
                </p:nvPicPr>
                <p:blipFill>
                  <a:blip r:embed="rId5" cstate="screen"/>
                  <a:stretch>
                    <a:fillRect/>
                  </a:stretch>
                </p:blipFill>
                <p:spPr>
                  <a:xfrm flipH="1">
                    <a:off x="8424176" y="2133600"/>
                    <a:ext cx="338824" cy="335563"/>
                  </a:xfrm>
                  <a:prstGeom prst="rect">
                    <a:avLst/>
                  </a:prstGeom>
                </p:spPr>
              </p:pic>
              <p:pic>
                <p:nvPicPr>
                  <p:cNvPr id="153" name="Picture 123" descr="j0431566.png"/>
                  <p:cNvPicPr>
                    <a:picLocks noChangeAspect="1"/>
                  </p:cNvPicPr>
                  <p:nvPr/>
                </p:nvPicPr>
                <p:blipFill>
                  <a:blip r:embed="rId5" cstate="screen"/>
                  <a:stretch>
                    <a:fillRect/>
                  </a:stretch>
                </p:blipFill>
                <p:spPr>
                  <a:xfrm flipH="1">
                    <a:off x="8081276" y="2133600"/>
                    <a:ext cx="338824" cy="335563"/>
                  </a:xfrm>
                  <a:prstGeom prst="rect">
                    <a:avLst/>
                  </a:prstGeom>
                </p:spPr>
              </p:pic>
              <p:pic>
                <p:nvPicPr>
                  <p:cNvPr id="154" name="Picture 124" descr="j0431566.png"/>
                  <p:cNvPicPr>
                    <a:picLocks noChangeAspect="1"/>
                  </p:cNvPicPr>
                  <p:nvPr/>
                </p:nvPicPr>
                <p:blipFill>
                  <a:blip r:embed="rId5" cstate="screen"/>
                  <a:stretch>
                    <a:fillRect/>
                  </a:stretch>
                </p:blipFill>
                <p:spPr>
                  <a:xfrm flipH="1">
                    <a:off x="7052576" y="2133600"/>
                    <a:ext cx="338824" cy="335563"/>
                  </a:xfrm>
                  <a:prstGeom prst="rect">
                    <a:avLst/>
                  </a:prstGeom>
                </p:spPr>
              </p:pic>
              <p:cxnSp>
                <p:nvCxnSpPr>
                  <p:cNvPr id="155" name="Straight Connector 125"/>
                  <p:cNvCxnSpPr/>
                  <p:nvPr/>
                </p:nvCxnSpPr>
                <p:spPr>
                  <a:xfrm>
                    <a:off x="7239000" y="2362200"/>
                    <a:ext cx="457200" cy="304800"/>
                  </a:xfrm>
                  <a:prstGeom prst="line">
                    <a:avLst/>
                  </a:prstGeom>
                  <a:ln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  <a:alpha val="25000"/>
                          </a:schemeClr>
                        </a:gs>
                      </a:gsLst>
                      <a:lin ang="5400000" scaled="0"/>
                    </a:gra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6" name="Straight Connector 126"/>
                  <p:cNvCxnSpPr/>
                  <p:nvPr/>
                </p:nvCxnSpPr>
                <p:spPr>
                  <a:xfrm rot="16200000" flipH="1">
                    <a:off x="7830344" y="2458244"/>
                    <a:ext cx="227806" cy="37306"/>
                  </a:xfrm>
                  <a:prstGeom prst="line">
                    <a:avLst/>
                  </a:prstGeom>
                  <a:ln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  <a:alpha val="25000"/>
                          </a:schemeClr>
                        </a:gs>
                      </a:gsLst>
                      <a:lin ang="5400000" scaled="0"/>
                    </a:gra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7" name="Straight Connector 127"/>
                  <p:cNvCxnSpPr/>
                  <p:nvPr/>
                </p:nvCxnSpPr>
                <p:spPr>
                  <a:xfrm rot="5400000">
                    <a:off x="8074566" y="2419364"/>
                    <a:ext cx="174070" cy="168802"/>
                  </a:xfrm>
                  <a:prstGeom prst="line">
                    <a:avLst/>
                  </a:prstGeom>
                  <a:ln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  <a:alpha val="25000"/>
                          </a:schemeClr>
                        </a:gs>
                      </a:gsLst>
                      <a:lin ang="5400000" scaled="0"/>
                    </a:gra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8" name="Straight Connector 133"/>
                  <p:cNvCxnSpPr/>
                  <p:nvPr/>
                </p:nvCxnSpPr>
                <p:spPr>
                  <a:xfrm rot="10800000" flipV="1">
                    <a:off x="8153400" y="2425398"/>
                    <a:ext cx="444198" cy="241602"/>
                  </a:xfrm>
                  <a:prstGeom prst="line">
                    <a:avLst/>
                  </a:prstGeom>
                  <a:ln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  <a:alpha val="25000"/>
                          </a:schemeClr>
                        </a:gs>
                      </a:gsLst>
                      <a:lin ang="5400000" scaled="0"/>
                    </a:gra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pic>
              <p:nvPicPr>
                <p:cNvPr id="149" name="Picture 118" descr="j0431566.png"/>
                <p:cNvPicPr>
                  <a:picLocks noChangeAspect="1"/>
                </p:cNvPicPr>
                <p:nvPr/>
              </p:nvPicPr>
              <p:blipFill>
                <a:blip r:embed="rId5" cstate="screen"/>
                <a:stretch>
                  <a:fillRect/>
                </a:stretch>
              </p:blipFill>
              <p:spPr>
                <a:xfrm flipH="1">
                  <a:off x="7848600" y="4343400"/>
                  <a:ext cx="338824" cy="335563"/>
                </a:xfrm>
                <a:prstGeom prst="rect">
                  <a:avLst/>
                </a:prstGeom>
              </p:spPr>
            </p:pic>
            <p:cxnSp>
              <p:nvCxnSpPr>
                <p:cNvPr id="150" name="Straight Connector 119"/>
                <p:cNvCxnSpPr/>
                <p:nvPr/>
              </p:nvCxnSpPr>
              <p:spPr>
                <a:xfrm rot="16200000" flipH="1">
                  <a:off x="7658100" y="4626795"/>
                  <a:ext cx="228600" cy="152400"/>
                </a:xfrm>
                <a:prstGeom prst="line">
                  <a:avLst/>
                </a:prstGeom>
                <a:ln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  <a:alpha val="25000"/>
                        </a:schemeClr>
                      </a:gs>
                    </a:gsLst>
                    <a:lin ang="5400000" scaled="0"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9" name="Group 139"/>
              <p:cNvGrpSpPr/>
              <p:nvPr/>
            </p:nvGrpSpPr>
            <p:grpSpPr>
              <a:xfrm>
                <a:off x="7749292" y="2286001"/>
                <a:ext cx="527758" cy="685800"/>
                <a:chOff x="7749292" y="4724401"/>
                <a:chExt cx="527758" cy="685800"/>
              </a:xfrm>
            </p:grpSpPr>
            <p:pic>
              <p:nvPicPr>
                <p:cNvPr id="144" name="Picture 20" descr="Host Integration Server (HIS) sm"/>
                <p:cNvPicPr>
                  <a:picLocks noChangeAspect="1" noChangeArrowheads="1"/>
                </p:cNvPicPr>
                <p:nvPr/>
              </p:nvPicPr>
              <p:blipFill>
                <a:blip r:embed="rId6" cstate="screen"/>
                <a:srcRect/>
                <a:stretch>
                  <a:fillRect/>
                </a:stretch>
              </p:blipFill>
              <p:spPr bwMode="auto">
                <a:xfrm>
                  <a:off x="7824847" y="4724401"/>
                  <a:ext cx="452203" cy="5786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45" name="Picture 7"/>
                <p:cNvPicPr>
                  <a:picLocks noChangeAspect="1" noChangeArrowheads="1"/>
                </p:cNvPicPr>
                <p:nvPr/>
              </p:nvPicPr>
              <p:blipFill>
                <a:blip r:embed="rId7"/>
                <a:srcRect/>
                <a:stretch>
                  <a:fillRect/>
                </a:stretch>
              </p:blipFill>
              <p:spPr bwMode="auto">
                <a:xfrm>
                  <a:off x="7982174" y="5105401"/>
                  <a:ext cx="180442" cy="1531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6" name="Picture 10"/>
                <p:cNvPicPr>
                  <a:picLocks noChangeAspect="1" noChangeArrowheads="1"/>
                </p:cNvPicPr>
                <p:nvPr/>
              </p:nvPicPr>
              <p:blipFill>
                <a:blip r:embed="rId8"/>
                <a:srcRect/>
                <a:stretch>
                  <a:fillRect/>
                </a:stretch>
              </p:blipFill>
              <p:spPr bwMode="auto">
                <a:xfrm>
                  <a:off x="7749292" y="5105401"/>
                  <a:ext cx="180442" cy="1531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7" name="Picture 8"/>
                <p:cNvPicPr>
                  <a:picLocks noChangeAspect="1" noChangeArrowheads="1"/>
                </p:cNvPicPr>
                <p:nvPr/>
              </p:nvPicPr>
              <p:blipFill>
                <a:blip r:embed="rId9"/>
                <a:srcRect/>
                <a:stretch>
                  <a:fillRect/>
                </a:stretch>
              </p:blipFill>
              <p:spPr bwMode="auto">
                <a:xfrm>
                  <a:off x="7905243" y="5241159"/>
                  <a:ext cx="174264" cy="1690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pic>
            <p:nvPicPr>
              <p:cNvPr id="100" name="Picture 151" descr="building store retail store small business white.png"/>
              <p:cNvPicPr>
                <a:picLocks noChangeAspect="1"/>
              </p:cNvPicPr>
              <p:nvPr/>
            </p:nvPicPr>
            <p:blipFill>
              <a:blip r:embed="rId4" cstate="screen"/>
              <a:stretch>
                <a:fillRect/>
              </a:stretch>
            </p:blipFill>
            <p:spPr>
              <a:xfrm>
                <a:off x="6553200" y="2514600"/>
                <a:ext cx="990600" cy="899320"/>
              </a:xfrm>
              <a:prstGeom prst="rect">
                <a:avLst/>
              </a:prstGeom>
            </p:spPr>
          </p:pic>
          <p:grpSp>
            <p:nvGrpSpPr>
              <p:cNvPr id="101" name="Group 161"/>
              <p:cNvGrpSpPr/>
              <p:nvPr/>
            </p:nvGrpSpPr>
            <p:grpSpPr>
              <a:xfrm>
                <a:off x="2277222" y="762000"/>
                <a:ext cx="4613843" cy="2019300"/>
                <a:chOff x="2277222" y="3009900"/>
                <a:chExt cx="4613843" cy="2019300"/>
              </a:xfrm>
            </p:grpSpPr>
            <p:sp>
              <p:nvSpPr>
                <p:cNvPr id="129" name="Content Placeholder 3"/>
                <p:cNvSpPr txBox="1">
                  <a:spLocks/>
                </p:cNvSpPr>
                <p:nvPr/>
              </p:nvSpPr>
              <p:spPr>
                <a:xfrm>
                  <a:off x="3291061" y="4267200"/>
                  <a:ext cx="2819400" cy="387798"/>
                </a:xfrm>
                <a:prstGeom prst="rect">
                  <a:avLst/>
                </a:prstGeom>
              </p:spPr>
              <p:txBody>
                <a:bodyPr vert="horz" wrap="square" lIns="0" tIns="0" rIns="0" bIns="0" rtlCol="0">
                  <a:spAutoFit/>
                </a:bodyPr>
                <a:lstStyle/>
                <a:p>
                  <a:pPr marL="347914" marR="0" lvl="0" indent="-347914" algn="ctr" defTabSz="914363" rtl="0" eaLnBrk="1" fontAlgn="auto" latinLnBrk="0" hangingPunct="1">
                    <a:lnSpc>
                      <a:spcPct val="90000"/>
                    </a:lnSpc>
                    <a:spcBef>
                      <a:spcPct val="2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8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rPr>
                    <a:t>Enterprise</a:t>
                  </a:r>
                  <a:endPara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grpSp>
              <p:nvGrpSpPr>
                <p:cNvPr id="130" name="Group 64"/>
                <p:cNvGrpSpPr/>
                <p:nvPr/>
              </p:nvGrpSpPr>
              <p:grpSpPr>
                <a:xfrm>
                  <a:off x="4129261" y="3009900"/>
                  <a:ext cx="838200" cy="1332336"/>
                  <a:chOff x="4114800" y="2628900"/>
                  <a:chExt cx="838200" cy="1332336"/>
                </a:xfrm>
              </p:grpSpPr>
              <p:pic>
                <p:nvPicPr>
                  <p:cNvPr id="141" name="Picture 178" descr="highrise, office building skyscraper enterprise sand.png"/>
                  <p:cNvPicPr>
                    <a:picLocks noChangeAspect="1"/>
                  </p:cNvPicPr>
                  <p:nvPr/>
                </p:nvPicPr>
                <p:blipFill>
                  <a:blip r:embed="rId10" cstate="print"/>
                  <a:stretch>
                    <a:fillRect/>
                  </a:stretch>
                </p:blipFill>
                <p:spPr>
                  <a:xfrm>
                    <a:off x="4114800" y="2628900"/>
                    <a:ext cx="838200" cy="1257300"/>
                  </a:xfrm>
                  <a:prstGeom prst="rect">
                    <a:avLst/>
                  </a:prstGeom>
                </p:spPr>
              </p:pic>
              <p:pic>
                <p:nvPicPr>
                  <p:cNvPr id="142" name="Picture 20" descr="Host Integration Server (HIS) sm"/>
                  <p:cNvPicPr>
                    <a:picLocks noChangeAspect="1" noChangeArrowheads="1"/>
                  </p:cNvPicPr>
                  <p:nvPr/>
                </p:nvPicPr>
                <p:blipFill>
                  <a:blip r:embed="rId11" cstate="screen"/>
                  <a:srcRect/>
                  <a:stretch>
                    <a:fillRect/>
                  </a:stretch>
                </p:blipFill>
                <p:spPr bwMode="auto">
                  <a:xfrm>
                    <a:off x="4215535" y="3352800"/>
                    <a:ext cx="380972" cy="57437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43" name="Picture 20" descr="Host Integration Server (HIS) sm"/>
                  <p:cNvPicPr>
                    <a:picLocks noChangeAspect="1" noChangeArrowheads="1"/>
                  </p:cNvPicPr>
                  <p:nvPr/>
                </p:nvPicPr>
                <p:blipFill>
                  <a:blip r:embed="rId11" cstate="screen"/>
                  <a:srcRect/>
                  <a:stretch>
                    <a:fillRect/>
                  </a:stretch>
                </p:blipFill>
                <p:spPr bwMode="auto">
                  <a:xfrm>
                    <a:off x="4495800" y="3386861"/>
                    <a:ext cx="380972" cy="57437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pic>
              <p:nvPicPr>
                <p:cNvPr id="131" name="Picture 3" descr="C:\Users\aheaton\Desktop\New Folder (4)\double headed arrow 5b.png"/>
                <p:cNvPicPr>
                  <a:picLocks noChangeAspect="1" noChangeArrowheads="1"/>
                </p:cNvPicPr>
                <p:nvPr/>
              </p:nvPicPr>
              <p:blipFill>
                <a:blip r:embed="rId12" cstate="print"/>
                <a:srcRect/>
                <a:stretch>
                  <a:fillRect/>
                </a:stretch>
              </p:blipFill>
              <p:spPr bwMode="auto">
                <a:xfrm rot="9188808">
                  <a:off x="2277222" y="4163775"/>
                  <a:ext cx="2488666" cy="500062"/>
                </a:xfrm>
                <a:prstGeom prst="rect">
                  <a:avLst/>
                </a:prstGeom>
                <a:noFill/>
              </p:spPr>
            </p:pic>
            <p:pic>
              <p:nvPicPr>
                <p:cNvPr id="132" name="Picture 3" descr="C:\Users\aheaton\Desktop\New Folder (4)\double headed arrow 5b.png"/>
                <p:cNvPicPr>
                  <a:picLocks noChangeAspect="1" noChangeArrowheads="1"/>
                </p:cNvPicPr>
                <p:nvPr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 rot="12608733">
                  <a:off x="4301960" y="4263573"/>
                  <a:ext cx="2589105" cy="500062"/>
                </a:xfrm>
                <a:prstGeom prst="rect">
                  <a:avLst/>
                </a:prstGeom>
                <a:noFill/>
              </p:spPr>
            </p:pic>
            <p:pic>
              <p:nvPicPr>
                <p:cNvPr id="133" name="Picture 13" descr="E:\Artwork_Imagery\Icons - Illustrations\documents folders Pages\data page.png"/>
                <p:cNvPicPr>
                  <a:picLocks noChangeAspect="1" noChangeArrowheads="1"/>
                </p:cNvPicPr>
                <p:nvPr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6186661" y="4739640"/>
                  <a:ext cx="114196" cy="137160"/>
                </a:xfrm>
                <a:prstGeom prst="rect">
                  <a:avLst/>
                </a:prstGeom>
                <a:noFill/>
              </p:spPr>
            </p:pic>
            <p:pic>
              <p:nvPicPr>
                <p:cNvPr id="134" name="Picture 7"/>
                <p:cNvPicPr>
                  <a:picLocks noChangeAspect="1" noChangeArrowheads="1"/>
                </p:cNvPicPr>
                <p:nvPr/>
              </p:nvPicPr>
              <p:blipFill>
                <a:blip r:embed="rId7"/>
                <a:srcRect/>
                <a:stretch>
                  <a:fillRect/>
                </a:stretch>
              </p:blipFill>
              <p:spPr bwMode="auto">
                <a:xfrm>
                  <a:off x="6415261" y="4876800"/>
                  <a:ext cx="152400" cy="1524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5" name="Picture 8"/>
                <p:cNvPicPr>
                  <a:picLocks noChangeAspect="1" noChangeArrowheads="1"/>
                </p:cNvPicPr>
                <p:nvPr/>
              </p:nvPicPr>
              <p:blipFill>
                <a:blip r:embed="rId9"/>
                <a:srcRect/>
                <a:stretch>
                  <a:fillRect/>
                </a:stretch>
              </p:blipFill>
              <p:spPr bwMode="auto">
                <a:xfrm>
                  <a:off x="5881861" y="4572000"/>
                  <a:ext cx="133350" cy="1524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6" name="Picture 10"/>
                <p:cNvPicPr>
                  <a:picLocks noChangeAspect="1" noChangeArrowheads="1"/>
                </p:cNvPicPr>
                <p:nvPr/>
              </p:nvPicPr>
              <p:blipFill>
                <a:blip r:embed="rId8"/>
                <a:srcRect/>
                <a:stretch>
                  <a:fillRect/>
                </a:stretch>
              </p:blipFill>
              <p:spPr bwMode="auto">
                <a:xfrm>
                  <a:off x="5577061" y="4419600"/>
                  <a:ext cx="152400" cy="1524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7" name="Picture 13" descr="E:\Artwork_Imagery\Icons - Illustrations\documents folders Pages\data page.png"/>
                <p:cNvPicPr>
                  <a:picLocks noChangeAspect="1" noChangeArrowheads="1"/>
                </p:cNvPicPr>
                <p:nvPr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2757661" y="4648200"/>
                  <a:ext cx="114196" cy="137160"/>
                </a:xfrm>
                <a:prstGeom prst="rect">
                  <a:avLst/>
                </a:prstGeom>
                <a:noFill/>
              </p:spPr>
            </p:pic>
            <p:pic>
              <p:nvPicPr>
                <p:cNvPr id="138" name="Picture 7"/>
                <p:cNvPicPr>
                  <a:picLocks noChangeAspect="1" noChangeArrowheads="1"/>
                </p:cNvPicPr>
                <p:nvPr/>
              </p:nvPicPr>
              <p:blipFill>
                <a:blip r:embed="rId7"/>
                <a:srcRect/>
                <a:stretch>
                  <a:fillRect/>
                </a:stretch>
              </p:blipFill>
              <p:spPr bwMode="auto">
                <a:xfrm>
                  <a:off x="2986261" y="4495800"/>
                  <a:ext cx="152400" cy="1524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9" name="Picture 8"/>
                <p:cNvPicPr>
                  <a:picLocks noChangeAspect="1" noChangeArrowheads="1"/>
                </p:cNvPicPr>
                <p:nvPr/>
              </p:nvPicPr>
              <p:blipFill>
                <a:blip r:embed="rId9"/>
                <a:srcRect/>
                <a:stretch>
                  <a:fillRect/>
                </a:stretch>
              </p:blipFill>
              <p:spPr bwMode="auto">
                <a:xfrm>
                  <a:off x="3310111" y="4343400"/>
                  <a:ext cx="133350" cy="1524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0" name="Picture 10"/>
                <p:cNvPicPr>
                  <a:picLocks noChangeAspect="1" noChangeArrowheads="1"/>
                </p:cNvPicPr>
                <p:nvPr/>
              </p:nvPicPr>
              <p:blipFill>
                <a:blip r:embed="rId8"/>
                <a:srcRect/>
                <a:stretch>
                  <a:fillRect/>
                </a:stretch>
              </p:blipFill>
              <p:spPr bwMode="auto">
                <a:xfrm>
                  <a:off x="3595861" y="4191000"/>
                  <a:ext cx="152400" cy="1524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pic>
            <p:nvPicPr>
              <p:cNvPr id="102" name="Picture 12" descr="E:\Artwork_Imagery\Shapes\fans - gradients\blue swoop 4.png"/>
              <p:cNvPicPr>
                <a:picLocks noChangeAspect="1" noChangeArrowheads="1"/>
              </p:cNvPicPr>
              <p:nvPr/>
            </p:nvPicPr>
            <p:blipFill>
              <a:blip r:embed="rId3">
                <a:lum bright="70000" contrast="-70000"/>
              </a:blip>
              <a:srcRect l="62531" t="20833" b="14583"/>
              <a:stretch>
                <a:fillRect/>
              </a:stretch>
            </p:blipFill>
            <p:spPr bwMode="auto">
              <a:xfrm>
                <a:off x="0" y="1600200"/>
                <a:ext cx="2031283" cy="2133600"/>
              </a:xfrm>
              <a:prstGeom prst="rect">
                <a:avLst/>
              </a:prstGeom>
              <a:noFill/>
            </p:spPr>
          </p:pic>
          <p:pic>
            <p:nvPicPr>
              <p:cNvPr id="103" name="Picture 9"/>
              <p:cNvPicPr>
                <a:picLocks noChangeAspect="1" noChangeArrowheads="1"/>
              </p:cNvPicPr>
              <p:nvPr/>
            </p:nvPicPr>
            <p:blipFill>
              <a:blip r:embed="rId15"/>
              <a:srcRect/>
              <a:stretch>
                <a:fillRect/>
              </a:stretch>
            </p:blipFill>
            <p:spPr bwMode="auto">
              <a:xfrm>
                <a:off x="2514600" y="2552700"/>
                <a:ext cx="123825" cy="10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4" name="Picture 9"/>
              <p:cNvPicPr>
                <a:picLocks noChangeAspect="1" noChangeArrowheads="1"/>
              </p:cNvPicPr>
              <p:nvPr/>
            </p:nvPicPr>
            <p:blipFill>
              <a:blip r:embed="rId15"/>
              <a:srcRect/>
              <a:stretch>
                <a:fillRect/>
              </a:stretch>
            </p:blipFill>
            <p:spPr bwMode="auto">
              <a:xfrm>
                <a:off x="5181600" y="1943100"/>
                <a:ext cx="123825" cy="10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grpSp>
            <p:nvGrpSpPr>
              <p:cNvPr id="105" name="Group 187"/>
              <p:cNvGrpSpPr/>
              <p:nvPr/>
            </p:nvGrpSpPr>
            <p:grpSpPr>
              <a:xfrm>
                <a:off x="381000" y="1607537"/>
                <a:ext cx="1447800" cy="1630963"/>
                <a:chOff x="381000" y="3855437"/>
                <a:chExt cx="1447800" cy="1630963"/>
              </a:xfrm>
            </p:grpSpPr>
            <p:pic>
              <p:nvPicPr>
                <p:cNvPr id="106" name="Picture 188" descr="j0431566.png"/>
                <p:cNvPicPr>
                  <a:picLocks noChangeAspect="1"/>
                </p:cNvPicPr>
                <p:nvPr/>
              </p:nvPicPr>
              <p:blipFill>
                <a:blip r:embed="rId5" cstate="screen"/>
                <a:stretch>
                  <a:fillRect/>
                </a:stretch>
              </p:blipFill>
              <p:spPr>
                <a:xfrm flipH="1">
                  <a:off x="914400" y="3855437"/>
                  <a:ext cx="338824" cy="335563"/>
                </a:xfrm>
                <a:prstGeom prst="rect">
                  <a:avLst/>
                </a:prstGeom>
              </p:spPr>
            </p:pic>
            <p:pic>
              <p:nvPicPr>
                <p:cNvPr id="107" name="Picture 189" descr="j0431566.png"/>
                <p:cNvPicPr>
                  <a:picLocks noChangeAspect="1"/>
                </p:cNvPicPr>
                <p:nvPr/>
              </p:nvPicPr>
              <p:blipFill>
                <a:blip r:embed="rId5" cstate="screen"/>
                <a:stretch>
                  <a:fillRect/>
                </a:stretch>
              </p:blipFill>
              <p:spPr>
                <a:xfrm flipH="1">
                  <a:off x="1032776" y="5150837"/>
                  <a:ext cx="338824" cy="335563"/>
                </a:xfrm>
                <a:prstGeom prst="rect">
                  <a:avLst/>
                </a:prstGeom>
              </p:spPr>
            </p:pic>
            <p:pic>
              <p:nvPicPr>
                <p:cNvPr id="108" name="Picture 190" descr="j0431566.png"/>
                <p:cNvPicPr>
                  <a:picLocks noChangeAspect="1"/>
                </p:cNvPicPr>
                <p:nvPr/>
              </p:nvPicPr>
              <p:blipFill>
                <a:blip r:embed="rId5" cstate="screen"/>
                <a:stretch>
                  <a:fillRect/>
                </a:stretch>
              </p:blipFill>
              <p:spPr>
                <a:xfrm flipH="1">
                  <a:off x="1447800" y="4846037"/>
                  <a:ext cx="338824" cy="335563"/>
                </a:xfrm>
                <a:prstGeom prst="rect">
                  <a:avLst/>
                </a:prstGeom>
              </p:spPr>
            </p:pic>
            <p:pic>
              <p:nvPicPr>
                <p:cNvPr id="109" name="Picture 191" descr="j0431566.png"/>
                <p:cNvPicPr>
                  <a:picLocks noChangeAspect="1"/>
                </p:cNvPicPr>
                <p:nvPr/>
              </p:nvPicPr>
              <p:blipFill>
                <a:blip r:embed="rId5" cstate="screen"/>
                <a:stretch>
                  <a:fillRect/>
                </a:stretch>
              </p:blipFill>
              <p:spPr>
                <a:xfrm flipH="1">
                  <a:off x="381000" y="4846037"/>
                  <a:ext cx="338824" cy="335563"/>
                </a:xfrm>
                <a:prstGeom prst="rect">
                  <a:avLst/>
                </a:prstGeom>
              </p:spPr>
            </p:pic>
            <p:pic>
              <p:nvPicPr>
                <p:cNvPr id="110" name="Picture 192" descr="j0431566.png"/>
                <p:cNvPicPr>
                  <a:picLocks noChangeAspect="1"/>
                </p:cNvPicPr>
                <p:nvPr/>
              </p:nvPicPr>
              <p:blipFill>
                <a:blip r:embed="rId5" cstate="screen"/>
                <a:stretch>
                  <a:fillRect/>
                </a:stretch>
              </p:blipFill>
              <p:spPr>
                <a:xfrm flipH="1">
                  <a:off x="381000" y="4236437"/>
                  <a:ext cx="338824" cy="335563"/>
                </a:xfrm>
                <a:prstGeom prst="rect">
                  <a:avLst/>
                </a:prstGeom>
              </p:spPr>
            </p:pic>
            <p:cxnSp>
              <p:nvCxnSpPr>
                <p:cNvPr id="111" name="Straight Connector 193"/>
                <p:cNvCxnSpPr>
                  <a:endCxn id="109" idx="0"/>
                </p:cNvCxnSpPr>
                <p:nvPr/>
              </p:nvCxnSpPr>
              <p:spPr>
                <a:xfrm rot="16200000" flipH="1">
                  <a:off x="313306" y="4608931"/>
                  <a:ext cx="457200" cy="17012"/>
                </a:xfrm>
                <a:prstGeom prst="line">
                  <a:avLst/>
                </a:prstGeom>
                <a:ln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  <a:alpha val="25000"/>
                        </a:schemeClr>
                      </a:gs>
                    </a:gsLst>
                    <a:lin ang="5400000" scaled="0"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Connector 194"/>
                <p:cNvCxnSpPr/>
                <p:nvPr/>
              </p:nvCxnSpPr>
              <p:spPr>
                <a:xfrm rot="10800000" flipV="1">
                  <a:off x="609600" y="4007837"/>
                  <a:ext cx="457200" cy="381000"/>
                </a:xfrm>
                <a:prstGeom prst="line">
                  <a:avLst/>
                </a:prstGeom>
                <a:ln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  <a:alpha val="25000"/>
                        </a:schemeClr>
                      </a:gs>
                    </a:gsLst>
                    <a:lin ang="5400000" scaled="0"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95"/>
                <p:cNvCxnSpPr/>
                <p:nvPr/>
              </p:nvCxnSpPr>
              <p:spPr>
                <a:xfrm rot="10800000" flipV="1">
                  <a:off x="1219200" y="5074637"/>
                  <a:ext cx="457200" cy="152400"/>
                </a:xfrm>
                <a:prstGeom prst="line">
                  <a:avLst/>
                </a:prstGeom>
                <a:ln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  <a:alpha val="25000"/>
                        </a:schemeClr>
                      </a:gs>
                    </a:gsLst>
                    <a:lin ang="5400000" scaled="0"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traight Connector 196"/>
                <p:cNvCxnSpPr/>
                <p:nvPr/>
              </p:nvCxnSpPr>
              <p:spPr>
                <a:xfrm>
                  <a:off x="1066800" y="4007837"/>
                  <a:ext cx="609600" cy="381000"/>
                </a:xfrm>
                <a:prstGeom prst="line">
                  <a:avLst/>
                </a:prstGeom>
                <a:ln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  <a:alpha val="25000"/>
                        </a:schemeClr>
                      </a:gs>
                    </a:gsLst>
                    <a:lin ang="5400000" scaled="0"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115" name="Picture 8"/>
                <p:cNvPicPr>
                  <a:picLocks noChangeAspect="1" noChangeArrowheads="1"/>
                </p:cNvPicPr>
                <p:nvPr/>
              </p:nvPicPr>
              <p:blipFill>
                <a:blip r:embed="rId9"/>
                <a:srcRect/>
                <a:stretch>
                  <a:fillRect/>
                </a:stretch>
              </p:blipFill>
              <p:spPr bwMode="auto">
                <a:xfrm>
                  <a:off x="1085850" y="4007837"/>
                  <a:ext cx="133350" cy="1524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16" name="Picture 198" descr="j0431566.png"/>
                <p:cNvPicPr>
                  <a:picLocks noChangeAspect="1"/>
                </p:cNvPicPr>
                <p:nvPr/>
              </p:nvPicPr>
              <p:blipFill>
                <a:blip r:embed="rId5" cstate="screen"/>
                <a:stretch>
                  <a:fillRect/>
                </a:stretch>
              </p:blipFill>
              <p:spPr>
                <a:xfrm flipH="1">
                  <a:off x="1489976" y="4236437"/>
                  <a:ext cx="338824" cy="335563"/>
                </a:xfrm>
                <a:prstGeom prst="rect">
                  <a:avLst/>
                </a:prstGeom>
              </p:spPr>
            </p:pic>
            <p:cxnSp>
              <p:nvCxnSpPr>
                <p:cNvPr id="117" name="Straight Connector 199"/>
                <p:cNvCxnSpPr/>
                <p:nvPr/>
              </p:nvCxnSpPr>
              <p:spPr>
                <a:xfrm rot="10800000">
                  <a:off x="609600" y="4998437"/>
                  <a:ext cx="533400" cy="228600"/>
                </a:xfrm>
                <a:prstGeom prst="line">
                  <a:avLst/>
                </a:prstGeom>
                <a:ln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  <a:alpha val="25000"/>
                        </a:schemeClr>
                      </a:gs>
                    </a:gsLst>
                    <a:lin ang="5400000" scaled="0"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200"/>
                <p:cNvCxnSpPr/>
                <p:nvPr/>
              </p:nvCxnSpPr>
              <p:spPr>
                <a:xfrm rot="16200000" flipH="1">
                  <a:off x="495300" y="4579337"/>
                  <a:ext cx="1295400" cy="152400"/>
                </a:xfrm>
                <a:prstGeom prst="line">
                  <a:avLst/>
                </a:prstGeom>
                <a:ln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  <a:alpha val="25000"/>
                        </a:schemeClr>
                      </a:gs>
                    </a:gsLst>
                    <a:lin ang="5400000" scaled="0"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201"/>
                <p:cNvCxnSpPr/>
                <p:nvPr/>
              </p:nvCxnSpPr>
              <p:spPr>
                <a:xfrm rot="16200000" flipH="1">
                  <a:off x="876300" y="4198337"/>
                  <a:ext cx="990600" cy="609600"/>
                </a:xfrm>
                <a:prstGeom prst="line">
                  <a:avLst/>
                </a:prstGeom>
                <a:ln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  <a:alpha val="25000"/>
                        </a:schemeClr>
                      </a:gs>
                    </a:gsLst>
                    <a:lin ang="5400000" scaled="0"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202"/>
                <p:cNvCxnSpPr/>
                <p:nvPr/>
              </p:nvCxnSpPr>
              <p:spPr>
                <a:xfrm rot="5400000">
                  <a:off x="304800" y="4236437"/>
                  <a:ext cx="990600" cy="533400"/>
                </a:xfrm>
                <a:prstGeom prst="line">
                  <a:avLst/>
                </a:prstGeom>
                <a:ln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  <a:alpha val="25000"/>
                        </a:schemeClr>
                      </a:gs>
                    </a:gsLst>
                    <a:lin ang="5400000" scaled="0"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203"/>
                <p:cNvCxnSpPr/>
                <p:nvPr/>
              </p:nvCxnSpPr>
              <p:spPr>
                <a:xfrm>
                  <a:off x="533400" y="4998437"/>
                  <a:ext cx="1143000" cy="1588"/>
                </a:xfrm>
                <a:prstGeom prst="line">
                  <a:avLst/>
                </a:prstGeom>
                <a:ln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  <a:alpha val="25000"/>
                        </a:schemeClr>
                      </a:gs>
                    </a:gsLst>
                    <a:lin ang="5400000" scaled="0"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204"/>
                <p:cNvCxnSpPr/>
                <p:nvPr/>
              </p:nvCxnSpPr>
              <p:spPr>
                <a:xfrm rot="5400000">
                  <a:off x="1370806" y="4693637"/>
                  <a:ext cx="610394" cy="794"/>
                </a:xfrm>
                <a:prstGeom prst="line">
                  <a:avLst/>
                </a:prstGeom>
                <a:ln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  <a:alpha val="25000"/>
                        </a:schemeClr>
                      </a:gs>
                    </a:gsLst>
                    <a:lin ang="5400000" scaled="0"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205"/>
                <p:cNvCxnSpPr/>
                <p:nvPr/>
              </p:nvCxnSpPr>
              <p:spPr>
                <a:xfrm rot="16200000" flipH="1">
                  <a:off x="419100" y="4503137"/>
                  <a:ext cx="914400" cy="685800"/>
                </a:xfrm>
                <a:prstGeom prst="line">
                  <a:avLst/>
                </a:prstGeom>
                <a:ln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  <a:alpha val="25000"/>
                        </a:schemeClr>
                      </a:gs>
                    </a:gsLst>
                    <a:lin ang="5400000" scaled="0"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206"/>
                <p:cNvCxnSpPr/>
                <p:nvPr/>
              </p:nvCxnSpPr>
              <p:spPr>
                <a:xfrm rot="5400000">
                  <a:off x="990600" y="4617437"/>
                  <a:ext cx="914400" cy="457200"/>
                </a:xfrm>
                <a:prstGeom prst="line">
                  <a:avLst/>
                </a:prstGeom>
                <a:ln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  <a:alpha val="25000"/>
                        </a:schemeClr>
                      </a:gs>
                    </a:gsLst>
                    <a:lin ang="5400000" scaled="0"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207"/>
                <p:cNvCxnSpPr/>
                <p:nvPr/>
              </p:nvCxnSpPr>
              <p:spPr>
                <a:xfrm rot="10800000">
                  <a:off x="533400" y="4388837"/>
                  <a:ext cx="1143000" cy="1588"/>
                </a:xfrm>
                <a:prstGeom prst="line">
                  <a:avLst/>
                </a:prstGeom>
                <a:ln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  <a:alpha val="25000"/>
                        </a:schemeClr>
                      </a:gs>
                    </a:gsLst>
                    <a:lin ang="5400000" scaled="0"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126" name="Picture 7"/>
                <p:cNvPicPr>
                  <a:picLocks noChangeAspect="1" noChangeArrowheads="1"/>
                </p:cNvPicPr>
                <p:nvPr/>
              </p:nvPicPr>
              <p:blipFill>
                <a:blip r:embed="rId7"/>
                <a:srcRect/>
                <a:stretch>
                  <a:fillRect/>
                </a:stretch>
              </p:blipFill>
              <p:spPr bwMode="auto">
                <a:xfrm>
                  <a:off x="1524000" y="4312637"/>
                  <a:ext cx="180442" cy="1531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27" name="Picture 10"/>
                <p:cNvPicPr>
                  <a:picLocks noChangeAspect="1" noChangeArrowheads="1"/>
                </p:cNvPicPr>
                <p:nvPr/>
              </p:nvPicPr>
              <p:blipFill>
                <a:blip r:embed="rId8"/>
                <a:srcRect/>
                <a:stretch>
                  <a:fillRect/>
                </a:stretch>
              </p:blipFill>
              <p:spPr bwMode="auto">
                <a:xfrm>
                  <a:off x="457200" y="4998437"/>
                  <a:ext cx="152400" cy="1524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cxnSp>
              <p:nvCxnSpPr>
                <p:cNvPr id="128" name="Straight Connector 210"/>
                <p:cNvCxnSpPr>
                  <a:stCxn id="127" idx="0"/>
                  <a:endCxn id="126" idx="1"/>
                </p:cNvCxnSpPr>
                <p:nvPr/>
              </p:nvCxnSpPr>
              <p:spPr>
                <a:xfrm rot="5400000" flipH="1" flipV="1">
                  <a:off x="724089" y="4198526"/>
                  <a:ext cx="609222" cy="990600"/>
                </a:xfrm>
                <a:prstGeom prst="line">
                  <a:avLst/>
                </a:prstGeom>
                <a:ln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  <a:alpha val="25000"/>
                        </a:schemeClr>
                      </a:gs>
                    </a:gsLst>
                    <a:lin ang="5400000" scaled="0"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59" name="Round Same Side Corner Rectangle 217"/>
          <p:cNvSpPr/>
          <p:nvPr/>
        </p:nvSpPr>
        <p:spPr>
          <a:xfrm rot="10800000">
            <a:off x="203906" y="3635169"/>
            <a:ext cx="3676650" cy="1828800"/>
          </a:xfrm>
          <a:prstGeom prst="round2SameRect">
            <a:avLst>
              <a:gd name="adj1" fmla="val 11842"/>
              <a:gd name="adj2" fmla="val 0"/>
            </a:avLst>
          </a:prstGeom>
          <a:gradFill>
            <a:gsLst>
              <a:gs pos="0">
                <a:schemeClr val="accent4">
                  <a:lumMod val="50000"/>
                </a:schemeClr>
              </a:gs>
              <a:gs pos="100000">
                <a:schemeClr val="accent4">
                  <a:lumMod val="75000"/>
                  <a:alpha val="12000"/>
                </a:schemeClr>
              </a:gs>
            </a:gsLst>
            <a:lin ang="5400000" scaled="0"/>
          </a:gradFill>
          <a:ln w="152400">
            <a:noFill/>
            <a:round/>
            <a:headEnd/>
            <a:tailEnd/>
          </a:ln>
        </p:spPr>
        <p:txBody>
          <a:bodyPr vert="horz" wrap="square" lIns="76197" tIns="38098" rIns="76197" bIns="38098" numCol="1" anchor="t" anchorCtr="0" compatLnSpc="1">
            <a:prstTxWarp prst="textNoShape">
              <a:avLst/>
            </a:prstTxWarp>
          </a:bodyPr>
          <a:lstStyle/>
          <a:p>
            <a:pPr defTabSz="91436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xmlns:mc="http://schemas.openxmlformats.org/markup-compatibility/2006" xmlns:a14="http://schemas.microsoft.com/office/drawing/2007/7/7/main" val="FFFFFF" mc:Ignorable=""/>
              </a:solidFill>
              <a:latin typeface="Segoe"/>
            </a:endParaRPr>
          </a:p>
        </p:txBody>
      </p:sp>
      <p:sp>
        <p:nvSpPr>
          <p:cNvPr id="160" name="Rounded Rectangle 213"/>
          <p:cNvSpPr/>
          <p:nvPr/>
        </p:nvSpPr>
        <p:spPr>
          <a:xfrm rot="5400000">
            <a:off x="1805650" y="1919681"/>
            <a:ext cx="533399" cy="3851189"/>
          </a:xfrm>
          <a:prstGeom prst="roundRect">
            <a:avLst>
              <a:gd name="adj" fmla="val 30623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srgbClr xmlns:mc="http://schemas.openxmlformats.org/markup-compatibility/2006" xmlns:a14="http://schemas.microsoft.com/office/drawing/2007/7/7/main" val="FFFFFF" mc:Ignorable=""/>
              </a:solidFill>
              <a:effectLst>
                <a:outerShdw blurRad="38100" dist="38100" dir="2700000" algn="tl">
                  <a:srgbClr xmlns:mc="http://schemas.openxmlformats.org/markup-compatibility/2006" xmlns:a14="http://schemas.microsoft.com/office/drawing/2007/7/7/main" val="000000" mc:Ignorable="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61" name="Content Placeholder 2"/>
          <p:cNvSpPr txBox="1">
            <a:spLocks/>
          </p:cNvSpPr>
          <p:nvPr/>
        </p:nvSpPr>
        <p:spPr>
          <a:xfrm>
            <a:off x="146756" y="3578576"/>
            <a:ext cx="4114800" cy="5646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indent="-339976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Segoe" pitchFamily="34" charset="0"/>
              <a:buNone/>
              <a:tabLst/>
              <a:defRPr/>
            </a:pPr>
            <a:r>
              <a:rPr lang="en-US" sz="2000" dirty="0" smtClean="0">
                <a:gradFill flip="none" rotWithShape="1">
                  <a:gsLst>
                    <a:gs pos="0">
                      <a:prstClr val="white">
                        <a:shade val="30000"/>
                        <a:satMod val="115000"/>
                      </a:prstClr>
                    </a:gs>
                    <a:gs pos="50000">
                      <a:prstClr val="white">
                        <a:shade val="67500"/>
                        <a:satMod val="115000"/>
                      </a:prstClr>
                    </a:gs>
                    <a:gs pos="100000">
                      <a:prstClr val="white">
                        <a:shade val="100000"/>
                        <a:satMod val="115000"/>
                      </a:prstClr>
                    </a:gs>
                  </a:gsLst>
                  <a:lin ang="16200000" scaled="1"/>
                  <a:tileRect/>
                </a:gradFill>
                <a:effectLst>
                  <a:outerShdw blurRad="279400" algn="ctr" rotWithShape="0">
                    <a:prstClr val="black">
                      <a:alpha val="75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Segoe Semibold" pitchFamily="34" charset="0"/>
              </a:rPr>
              <a:t>Distributed Cache</a:t>
            </a:r>
          </a:p>
          <a:p>
            <a:pPr marL="339976" marR="0" lvl="0" indent="-339976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" pitchFamily="34" charset="0"/>
              <a:ea typeface="+mn-ea"/>
              <a:cs typeface="+mn-cs"/>
            </a:endParaRPr>
          </a:p>
          <a:p>
            <a:pPr marL="339976" marR="0" lvl="0" indent="-339976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Segoe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" pitchFamily="34" charset="0"/>
              <a:ea typeface="+mn-ea"/>
              <a:cs typeface="+mn-cs"/>
            </a:endParaRPr>
          </a:p>
          <a:p>
            <a:pPr marL="339976" marR="0" lvl="0" indent="-339976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Segoe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" pitchFamily="34" charset="0"/>
              <a:ea typeface="+mn-ea"/>
              <a:cs typeface="+mn-cs"/>
            </a:endParaRPr>
          </a:p>
          <a:p>
            <a:pPr marL="339976" marR="0" lvl="0" indent="-339976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Segoe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" pitchFamily="34" charset="0"/>
              <a:ea typeface="+mn-ea"/>
              <a:cs typeface="+mn-cs"/>
            </a:endParaRPr>
          </a:p>
          <a:p>
            <a:pPr marL="339976" marR="0" lvl="0" indent="-339976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Segoe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" pitchFamily="34" charset="0"/>
              <a:ea typeface="+mn-ea"/>
              <a:cs typeface="+mn-cs"/>
            </a:endParaRPr>
          </a:p>
          <a:p>
            <a:pPr marL="339976" marR="0" lvl="0" indent="-339976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Segoe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" pitchFamily="34" charset="0"/>
              <a:ea typeface="+mn-ea"/>
              <a:cs typeface="+mn-cs"/>
            </a:endParaRPr>
          </a:p>
        </p:txBody>
      </p:sp>
      <p:sp>
        <p:nvSpPr>
          <p:cNvPr id="162" name="TextBox 219"/>
          <p:cNvSpPr txBox="1"/>
          <p:nvPr/>
        </p:nvSpPr>
        <p:spPr>
          <a:xfrm>
            <a:off x="146755" y="4149799"/>
            <a:ext cx="3752851" cy="18671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5425" lvl="1" indent="-225425" fontAlgn="base">
              <a:lnSpc>
                <a:spcPct val="90000"/>
              </a:lnSpc>
              <a:spcBef>
                <a:spcPct val="20000"/>
              </a:spcBef>
              <a:spcAft>
                <a:spcPts val="100"/>
              </a:spcAft>
              <a:buSzPct val="120000"/>
              <a:buBlip>
                <a:blip r:embed="rId2"/>
              </a:buBlip>
              <a:defRPr/>
            </a:pPr>
            <a:r>
              <a:rPr lang="en-US" sz="1400" dirty="0" smtClean="0">
                <a:latin typeface="Calibri" pitchFamily="34" charset="0"/>
              </a:rPr>
              <a:t>Recommended for branches without a branch server</a:t>
            </a:r>
          </a:p>
          <a:p>
            <a:pPr marL="225425" lvl="1" indent="-225425" fontAlgn="base">
              <a:lnSpc>
                <a:spcPct val="90000"/>
              </a:lnSpc>
              <a:spcBef>
                <a:spcPct val="20000"/>
              </a:spcBef>
              <a:spcAft>
                <a:spcPts val="100"/>
              </a:spcAft>
              <a:buSzPct val="120000"/>
              <a:buBlip>
                <a:blip r:embed="rId2"/>
              </a:buBlip>
              <a:defRPr/>
            </a:pPr>
            <a:r>
              <a:rPr lang="en-US" sz="1400" dirty="0" smtClean="0">
                <a:latin typeface="Calibri" pitchFamily="34" charset="0"/>
              </a:rPr>
              <a:t>Easy to deploy: Enabled on clients through Group Policy</a:t>
            </a:r>
          </a:p>
          <a:p>
            <a:pPr marL="225425" lvl="1" indent="-225425" fontAlgn="base">
              <a:lnSpc>
                <a:spcPct val="90000"/>
              </a:lnSpc>
              <a:spcBef>
                <a:spcPct val="20000"/>
              </a:spcBef>
              <a:spcAft>
                <a:spcPts val="100"/>
              </a:spcAft>
              <a:buSzPct val="120000"/>
              <a:buBlip>
                <a:blip r:embed="rId2"/>
              </a:buBlip>
              <a:defRPr/>
            </a:pPr>
            <a:r>
              <a:rPr lang="en-US" sz="1400" dirty="0" smtClean="0">
                <a:latin typeface="Calibri" pitchFamily="34" charset="0"/>
              </a:rPr>
              <a:t>Cache availability decreases with laptops that go offline</a:t>
            </a:r>
          </a:p>
          <a:p>
            <a:pPr marL="228600" lvl="1" indent="-228600" fontAlgn="base">
              <a:lnSpc>
                <a:spcPct val="90000"/>
              </a:lnSpc>
              <a:spcBef>
                <a:spcPct val="20000"/>
              </a:spcBef>
              <a:spcAft>
                <a:spcPts val="100"/>
              </a:spcAft>
              <a:buFont typeface="Segoe" pitchFamily="34" charset="0"/>
              <a:buChar char="»"/>
              <a:defRPr/>
            </a:pPr>
            <a:endParaRPr lang="en-US" sz="1400" dirty="0" smtClean="0">
              <a:solidFill>
                <a:schemeClr val="bg1"/>
              </a:solidFill>
              <a:latin typeface="Segoe" pitchFamily="34" charset="0"/>
            </a:endParaRPr>
          </a:p>
          <a:p>
            <a:pPr marL="228600" lvl="1" indent="-228600" fontAlgn="base">
              <a:lnSpc>
                <a:spcPct val="90000"/>
              </a:lnSpc>
              <a:spcBef>
                <a:spcPct val="20000"/>
              </a:spcBef>
              <a:spcAft>
                <a:spcPts val="100"/>
              </a:spcAft>
              <a:buFont typeface="Segoe" pitchFamily="34" charset="0"/>
              <a:buChar char="»"/>
              <a:defRPr/>
            </a:pPr>
            <a:endParaRPr lang="en-US" sz="1400" dirty="0" smtClean="0">
              <a:solidFill>
                <a:schemeClr val="bg1"/>
              </a:solidFill>
              <a:latin typeface="Segoe" pitchFamily="34" charset="0"/>
            </a:endParaRPr>
          </a:p>
        </p:txBody>
      </p:sp>
      <p:sp>
        <p:nvSpPr>
          <p:cNvPr id="163" name="Rounded Rectangle 85"/>
          <p:cNvSpPr/>
          <p:nvPr/>
        </p:nvSpPr>
        <p:spPr>
          <a:xfrm rot="5400000">
            <a:off x="1805651" y="1919681"/>
            <a:ext cx="533399" cy="3851189"/>
          </a:xfrm>
          <a:prstGeom prst="roundRect">
            <a:avLst>
              <a:gd name="adj" fmla="val 30623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srgbClr xmlns:mc="http://schemas.openxmlformats.org/markup-compatibility/2006" xmlns:a14="http://schemas.microsoft.com/office/drawing/2007/7/7/main" val="FFFFFF" mc:Ignorable=""/>
              </a:solidFill>
              <a:effectLst>
                <a:outerShdw blurRad="38100" dist="38100" dir="2700000" algn="tl">
                  <a:srgbClr xmlns:mc="http://schemas.openxmlformats.org/markup-compatibility/2006" xmlns:a14="http://schemas.microsoft.com/office/drawing/2007/7/7/main" val="000000" mc:Ignorable="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64" name="Content Placeholder 2"/>
          <p:cNvSpPr txBox="1">
            <a:spLocks/>
          </p:cNvSpPr>
          <p:nvPr/>
        </p:nvSpPr>
        <p:spPr>
          <a:xfrm>
            <a:off x="146757" y="3578576"/>
            <a:ext cx="4114800" cy="5646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indent="-339976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Segoe" pitchFamily="34" charset="0"/>
              <a:buNone/>
              <a:tabLst/>
              <a:defRPr/>
            </a:pPr>
            <a:r>
              <a:rPr lang="en-US" sz="2000" dirty="0" smtClean="0">
                <a:gradFill flip="none" rotWithShape="1">
                  <a:gsLst>
                    <a:gs pos="0">
                      <a:prstClr val="white">
                        <a:shade val="30000"/>
                        <a:satMod val="115000"/>
                      </a:prstClr>
                    </a:gs>
                    <a:gs pos="50000">
                      <a:prstClr val="white">
                        <a:shade val="67500"/>
                        <a:satMod val="115000"/>
                      </a:prstClr>
                    </a:gs>
                    <a:gs pos="100000">
                      <a:prstClr val="white">
                        <a:shade val="100000"/>
                        <a:satMod val="115000"/>
                      </a:prstClr>
                    </a:gs>
                  </a:gsLst>
                  <a:lin ang="16200000" scaled="1"/>
                  <a:tileRect/>
                </a:gradFill>
                <a:effectLst>
                  <a:outerShdw blurRad="279400" algn="ctr" rotWithShape="0">
                    <a:prstClr val="black">
                      <a:alpha val="75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Segoe Semibold" pitchFamily="34" charset="0"/>
              </a:rPr>
              <a:t>Distributed Cache</a:t>
            </a:r>
          </a:p>
          <a:p>
            <a:pPr marL="339976" marR="0" lvl="0" indent="-339976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" pitchFamily="34" charset="0"/>
              <a:ea typeface="+mn-ea"/>
              <a:cs typeface="+mn-cs"/>
            </a:endParaRPr>
          </a:p>
          <a:p>
            <a:pPr marL="339976" marR="0" lvl="0" indent="-339976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Segoe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" pitchFamily="34" charset="0"/>
              <a:ea typeface="+mn-ea"/>
              <a:cs typeface="+mn-cs"/>
            </a:endParaRPr>
          </a:p>
          <a:p>
            <a:pPr marL="339976" marR="0" lvl="0" indent="-339976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Segoe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" pitchFamily="34" charset="0"/>
              <a:ea typeface="+mn-ea"/>
              <a:cs typeface="+mn-cs"/>
            </a:endParaRPr>
          </a:p>
          <a:p>
            <a:pPr marL="339976" marR="0" lvl="0" indent="-339976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Segoe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" pitchFamily="34" charset="0"/>
              <a:ea typeface="+mn-ea"/>
              <a:cs typeface="+mn-cs"/>
            </a:endParaRPr>
          </a:p>
          <a:p>
            <a:pPr marL="339976" marR="0" lvl="0" indent="-339976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Segoe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" pitchFamily="34" charset="0"/>
              <a:ea typeface="+mn-ea"/>
              <a:cs typeface="+mn-cs"/>
            </a:endParaRPr>
          </a:p>
          <a:p>
            <a:pPr marL="339976" marR="0" lvl="0" indent="-339976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Segoe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" pitchFamily="34" charset="0"/>
              <a:ea typeface="+mn-ea"/>
              <a:cs typeface="+mn-cs"/>
            </a:endParaRPr>
          </a:p>
        </p:txBody>
      </p:sp>
      <p:sp>
        <p:nvSpPr>
          <p:cNvPr id="165" name="Rectangle 112"/>
          <p:cNvSpPr/>
          <p:nvPr/>
        </p:nvSpPr>
        <p:spPr>
          <a:xfrm>
            <a:off x="158043" y="3804356"/>
            <a:ext cx="4312356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39976">
              <a:lnSpc>
                <a:spcPct val="90000"/>
              </a:lnSpc>
              <a:spcBef>
                <a:spcPct val="20000"/>
              </a:spcBef>
            </a:pPr>
            <a:r>
              <a:rPr lang="en-US" sz="1600" dirty="0" smtClean="0">
                <a:gradFill flip="none" rotWithShape="1">
                  <a:gsLst>
                    <a:gs pos="0">
                      <a:prstClr val="white">
                        <a:shade val="30000"/>
                        <a:satMod val="115000"/>
                      </a:prstClr>
                    </a:gs>
                    <a:gs pos="50000">
                      <a:prstClr val="white">
                        <a:shade val="67500"/>
                        <a:satMod val="115000"/>
                      </a:prstClr>
                    </a:gs>
                    <a:gs pos="100000">
                      <a:prstClr val="white">
                        <a:shade val="100000"/>
                        <a:satMod val="115000"/>
                      </a:prstClr>
                    </a:gs>
                  </a:gsLst>
                  <a:lin ang="16200000" scaled="1"/>
                  <a:tileRect/>
                </a:gradFill>
                <a:effectLst>
                  <a:outerShdw blurRad="279400" algn="ctr" rotWithShape="0">
                    <a:prstClr val="black">
                      <a:alpha val="75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Segoe Semibold" pitchFamily="34" charset="0"/>
              </a:rPr>
              <a:t>Data cached in cache pool</a:t>
            </a:r>
          </a:p>
        </p:txBody>
      </p:sp>
    </p:spTree>
  </p:cSld>
  <p:clrMapOvr>
    <a:masterClrMapping/>
  </p:clrMapOvr>
  <p:transition xmlns:p14="http://schemas.microsoft.com/office/powerpoint/2007/7/12/main">
    <p:wipe dir="r"/>
  </p:transition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dirty="0" smtClean="0"/>
              <a:t>Which applications can benefit </a:t>
            </a:r>
            <a:r>
              <a:rPr lang="tr-TR" sz="2800" dirty="0" smtClean="0"/>
              <a:t/>
            </a:r>
            <a:br>
              <a:rPr lang="tr-TR" sz="2800" dirty="0" smtClean="0"/>
            </a:br>
            <a:r>
              <a:rPr lang="en-US" sz="2800" dirty="0" smtClean="0"/>
              <a:t>from </a:t>
            </a:r>
            <a:r>
              <a:rPr lang="en-US" sz="2800" dirty="0" err="1" smtClean="0"/>
              <a:t>BranchCache</a:t>
            </a:r>
            <a:r>
              <a:rPr lang="en-US" sz="2800" dirty="0" smtClean="0"/>
              <a:t>?</a:t>
            </a:r>
            <a:r>
              <a:rPr lang="tr-TR" sz="2800" dirty="0" smtClean="0"/>
              <a:t/>
            </a:r>
            <a:br>
              <a:rPr lang="tr-TR" sz="2800" dirty="0" smtClean="0"/>
            </a:br>
            <a:endParaRPr lang="tr-TR" sz="28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 smtClean="0"/>
              <a:t>BranchCache</a:t>
            </a:r>
            <a:r>
              <a:rPr lang="en-US" sz="2400" dirty="0" smtClean="0"/>
              <a:t> supports the commonly used network protocols in enterprises—HTTP and SMB.</a:t>
            </a:r>
            <a:endParaRPr lang="tr-TR" sz="2400" dirty="0" smtClean="0"/>
          </a:p>
          <a:p>
            <a:r>
              <a:rPr lang="en-US" sz="2400" dirty="0" smtClean="0"/>
              <a:t> Any applications that are built on the primary HTTP stacks in Windows 7 (</a:t>
            </a:r>
            <a:r>
              <a:rPr lang="en-US" sz="2400" dirty="0" err="1" smtClean="0"/>
              <a:t>WinINet</a:t>
            </a:r>
            <a:r>
              <a:rPr lang="en-US" sz="2400" dirty="0" smtClean="0"/>
              <a:t> or </a:t>
            </a:r>
            <a:r>
              <a:rPr lang="en-US" sz="2400" dirty="0" err="1" smtClean="0"/>
              <a:t>WinHTTP</a:t>
            </a:r>
            <a:r>
              <a:rPr lang="en-US" sz="2400" dirty="0" smtClean="0"/>
              <a:t>) or on SMB can benefit from the technology. </a:t>
            </a:r>
            <a:endParaRPr lang="tr-TR" sz="2400" dirty="0" smtClean="0"/>
          </a:p>
          <a:p>
            <a:r>
              <a:rPr lang="tr-TR" sz="2400" dirty="0" err="1" smtClean="0"/>
              <a:t>It</a:t>
            </a:r>
            <a:r>
              <a:rPr lang="tr-TR" sz="2400" dirty="0" smtClean="0"/>
              <a:t> s</a:t>
            </a:r>
            <a:r>
              <a:rPr lang="en-US" sz="2400" dirty="0" err="1" smtClean="0"/>
              <a:t>upport</a:t>
            </a:r>
            <a:r>
              <a:rPr lang="tr-TR" sz="2400" dirty="0" smtClean="0"/>
              <a:t>s</a:t>
            </a:r>
            <a:r>
              <a:rPr lang="en-US" sz="2400" dirty="0" smtClean="0"/>
              <a:t> network security protocols (SSL, </a:t>
            </a:r>
            <a:r>
              <a:rPr lang="en-US" sz="2400" dirty="0" err="1" smtClean="0"/>
              <a:t>Ipsec</a:t>
            </a:r>
            <a:r>
              <a:rPr lang="en-US" sz="2400" dirty="0" smtClean="0"/>
              <a:t>)</a:t>
            </a:r>
          </a:p>
          <a:p>
            <a:endParaRPr lang="tr-TR" dirty="0" smtClean="0"/>
          </a:p>
          <a:p>
            <a:endParaRPr lang="tr-TR" dirty="0" smtClean="0"/>
          </a:p>
          <a:p>
            <a:endParaRPr lang="tr-TR" dirty="0"/>
          </a:p>
        </p:txBody>
      </p:sp>
      <p:graphicFrame>
        <p:nvGraphicFramePr>
          <p:cNvPr id="4" name="3 Tablo"/>
          <p:cNvGraphicFramePr>
            <a:graphicFrameLocks noGrp="1"/>
          </p:cNvGraphicFramePr>
          <p:nvPr/>
        </p:nvGraphicFramePr>
        <p:xfrm>
          <a:off x="533399" y="4191001"/>
          <a:ext cx="8229601" cy="2438400"/>
        </p:xfrm>
        <a:graphic>
          <a:graphicData uri="http://schemas.openxmlformats.org/drawingml/2006/table">
            <a:tbl>
              <a:tblPr firstRow="1" bandRow="1">
                <a:tableStyleId>{E929F9F4-4A8F-4326-A1B4-22849713DDAB}</a:tableStyleId>
              </a:tblPr>
              <a:tblGrid>
                <a:gridCol w="1543051"/>
                <a:gridCol w="6686550"/>
              </a:tblGrid>
              <a:tr h="462988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de-DE" sz="2000" dirty="0"/>
                        <a:t>Protocol</a:t>
                      </a:r>
                      <a:endParaRPr lang="tr-TR" sz="20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de-DE" sz="2000" dirty="0"/>
                        <a:t>Sample </a:t>
                      </a:r>
                      <a:r>
                        <a:rPr lang="de-DE" sz="2000" dirty="0" err="1"/>
                        <a:t>Application</a:t>
                      </a:r>
                      <a:endParaRPr lang="tr-TR" sz="20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87706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tr-TR" sz="1800" dirty="0" smtClean="0"/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de-DE" sz="1800" dirty="0" smtClean="0"/>
                        <a:t>HTTP</a:t>
                      </a:r>
                      <a:endParaRPr lang="tr-TR" sz="1800" dirty="0">
                        <a:latin typeface="Segoe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/>
                        <a:t>Internet Explorer</a:t>
                      </a:r>
                      <a:r>
                        <a:rPr lang="en-US" sz="1800" baseline="30000" dirty="0"/>
                        <a:t>®</a:t>
                      </a:r>
                      <a:r>
                        <a:rPr lang="en-US" sz="1800" dirty="0"/>
                        <a:t>, Windows Media Player, </a:t>
                      </a:r>
                      <a:r>
                        <a:rPr lang="en-US" sz="1800" dirty="0" err="1"/>
                        <a:t>Silverlight</a:t>
                      </a:r>
                      <a:r>
                        <a:rPr lang="en-US" sz="1800" dirty="0"/>
                        <a:t>™, Windows SharePoint</a:t>
                      </a:r>
                      <a:r>
                        <a:rPr lang="en-US" sz="1800" baseline="30000" dirty="0"/>
                        <a:t>®</a:t>
                      </a:r>
                      <a:r>
                        <a:rPr lang="en-US" sz="1800" dirty="0"/>
                        <a:t> Services, Microsoft Office SharePoint Server 2007 (MOSS 2007</a:t>
                      </a:r>
                      <a:r>
                        <a:rPr lang="en-US" sz="1800" dirty="0" smtClean="0"/>
                        <a:t>)</a:t>
                      </a:r>
                      <a:endParaRPr lang="tr-TR" sz="1800" dirty="0">
                        <a:latin typeface="Segoe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87706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tr-TR" sz="1800" dirty="0" smtClean="0"/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de-DE" sz="1800" dirty="0" smtClean="0"/>
                        <a:t>SMB</a:t>
                      </a:r>
                      <a:endParaRPr lang="tr-TR" sz="1800" dirty="0">
                        <a:latin typeface="Segoe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tr-TR" sz="1800" dirty="0" smtClean="0"/>
                    </a:p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de-DE" sz="1800" dirty="0" smtClean="0"/>
                        <a:t>Windows Explorer</a:t>
                      </a:r>
                      <a:r>
                        <a:rPr lang="tr-TR" sz="1800" dirty="0" smtClean="0"/>
                        <a:t>, </a:t>
                      </a:r>
                      <a:r>
                        <a:rPr lang="de-DE" sz="1800" dirty="0" err="1" smtClean="0"/>
                        <a:t>Robocopy</a:t>
                      </a:r>
                      <a:r>
                        <a:rPr lang="de-DE" sz="1800" dirty="0"/>
                        <a:t>, </a:t>
                      </a:r>
                      <a:r>
                        <a:rPr lang="de-DE" sz="1800" dirty="0" err="1" smtClean="0"/>
                        <a:t>Xcopy</a:t>
                      </a:r>
                      <a:endParaRPr lang="tr-TR" sz="1800" dirty="0">
                        <a:latin typeface="Segoe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07/7/12/main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9900" y="152400"/>
            <a:ext cx="8229600" cy="1265238"/>
          </a:xfrm>
        </p:spPr>
        <p:txBody>
          <a:bodyPr/>
          <a:lstStyle/>
          <a:p>
            <a:pPr algn="ctr"/>
            <a:r>
              <a:rPr lang="tr-TR" dirty="0" err="1" smtClean="0"/>
              <a:t>Branchcache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err="1" smtClean="0"/>
              <a:t>security</a:t>
            </a:r>
            <a:r>
              <a:rPr lang="tr-TR" dirty="0" smtClean="0"/>
              <a:t> &amp; INTEGRITY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 smtClean="0"/>
              <a:t>BranchCache</a:t>
            </a:r>
            <a:r>
              <a:rPr lang="en-US" sz="2400" dirty="0" smtClean="0"/>
              <a:t> is designed to prevent unauthorized access to content.</a:t>
            </a:r>
            <a:endParaRPr lang="tr-TR" sz="2400" dirty="0" smtClean="0"/>
          </a:p>
          <a:p>
            <a:r>
              <a:rPr lang="en-US" sz="2400" dirty="0" smtClean="0"/>
              <a:t>Content is encrypted when transferred between peers or between clients and the hosted cache server. </a:t>
            </a:r>
            <a:endParaRPr lang="tr-TR" sz="2400" dirty="0" smtClean="0"/>
          </a:p>
          <a:p>
            <a:r>
              <a:rPr lang="en-US" sz="2400" dirty="0" smtClean="0"/>
              <a:t>Content can only be decrypted using the identifiers provided by the content server in the main office.</a:t>
            </a:r>
            <a:endParaRPr lang="tr-TR" sz="2400" dirty="0" smtClean="0"/>
          </a:p>
          <a:p>
            <a:r>
              <a:rPr lang="en-US" sz="2400" dirty="0" smtClean="0"/>
              <a:t> The content server will only provide identifiers to authorized clients. </a:t>
            </a:r>
            <a:endParaRPr lang="tr-TR" sz="2400" dirty="0" smtClean="0"/>
          </a:p>
          <a:p>
            <a:r>
              <a:rPr lang="en-US" sz="2400" dirty="0" err="1" smtClean="0"/>
              <a:t>BranchCache</a:t>
            </a:r>
            <a:r>
              <a:rPr lang="en-US" sz="2400" dirty="0" smtClean="0"/>
              <a:t> supports the optimization of downloads over end-to-end secure transports such as HTTPS and </a:t>
            </a:r>
            <a:r>
              <a:rPr lang="en-US" sz="2400" dirty="0" err="1" smtClean="0"/>
              <a:t>IPsec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r>
              <a:rPr lang="en-US" sz="2400" dirty="0" err="1" smtClean="0"/>
              <a:t>BranchCache</a:t>
            </a:r>
            <a:r>
              <a:rPr lang="en-US" sz="2400" dirty="0" smtClean="0"/>
              <a:t> only caches read requests, and thus will not interfere with a user saving a file.</a:t>
            </a:r>
            <a:endParaRPr lang="tr-TR" sz="2400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endParaRPr lang="tr-TR" dirty="0"/>
          </a:p>
        </p:txBody>
      </p:sp>
    </p:spTree>
  </p:cSld>
  <p:clrMapOvr>
    <a:masterClrMapping/>
  </p:clrMapOvr>
  <p:transition xmlns:p14="http://schemas.microsoft.com/office/powerpoint/2007/7/12/main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Yer Tutucusu 2"/>
          <p:cNvSpPr>
            <a:spLocks noGrp="1"/>
          </p:cNvSpPr>
          <p:nvPr>
            <p:ph type="body" sz="quarter" idx="11"/>
          </p:nvPr>
        </p:nvSpPr>
        <p:spPr>
          <a:xfrm>
            <a:off x="3581400" y="609600"/>
            <a:ext cx="5257800" cy="5410200"/>
          </a:xfrm>
        </p:spPr>
        <p:txBody>
          <a:bodyPr/>
          <a:lstStyle/>
          <a:p>
            <a:pPr>
              <a:buNone/>
            </a:pPr>
            <a:endParaRPr lang="tr-TR" sz="2000" dirty="0" smtClean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marL="384175" indent="-38100">
              <a:buNone/>
            </a:pPr>
            <a:r>
              <a:rPr lang="en-US" sz="2000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BranchCache</a:t>
            </a:r>
            <a:r>
              <a:rPr lang="en-US" sz="20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™ </a:t>
            </a:r>
            <a:r>
              <a:rPr lang="en-US" sz="2000" i="1" u="sng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reduces WAN bandwidth consumed</a:t>
            </a:r>
            <a:r>
              <a:rPr lang="en-US" sz="2000" i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by end users for intranet based HTTP and SMB traffic and </a:t>
            </a:r>
            <a:r>
              <a:rPr lang="en-US" sz="2000" i="1" u="sng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improves end user experience</a:t>
            </a:r>
            <a:r>
              <a:rPr lang="en-US" sz="20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. </a:t>
            </a:r>
          </a:p>
          <a:p>
            <a:pPr marL="384175" indent="-38100">
              <a:buNone/>
            </a:pPr>
            <a:endParaRPr lang="en-US" sz="2000" dirty="0" smtClean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marL="384175" indent="-38100">
              <a:buNone/>
            </a:pPr>
            <a:r>
              <a:rPr lang="en-US" sz="2000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BranchCache</a:t>
            </a:r>
            <a:r>
              <a:rPr lang="en-US" sz="20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™ </a:t>
            </a:r>
            <a:r>
              <a:rPr lang="en-US" sz="2000" i="1" u="sng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accelerates delivery of encrypted content </a:t>
            </a:r>
            <a:r>
              <a:rPr lang="en-US" sz="20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such as when using HTTPS and </a:t>
            </a:r>
            <a:r>
              <a:rPr lang="en-US" sz="2000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IPsec</a:t>
            </a:r>
            <a:r>
              <a:rPr lang="en-US" sz="20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, and at the same time </a:t>
            </a:r>
            <a:r>
              <a:rPr lang="en-US" sz="2000" i="1" u="sng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ensures authorization of users </a:t>
            </a:r>
            <a:r>
              <a:rPr lang="en-US" sz="20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by the server at the central office. </a:t>
            </a:r>
          </a:p>
          <a:p>
            <a:pPr marL="384175" indent="-38100">
              <a:buNone/>
            </a:pPr>
            <a:endParaRPr lang="en-US" sz="2000" dirty="0" smtClean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marL="384175" indent="-38100">
              <a:buNone/>
            </a:pPr>
            <a:r>
              <a:rPr lang="en-US" sz="2000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BranchCache</a:t>
            </a:r>
            <a:r>
              <a:rPr lang="en-US" sz="20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™ </a:t>
            </a:r>
            <a:r>
              <a:rPr lang="en-US" sz="2000" i="1" u="sng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doesn’t require additional equipment </a:t>
            </a:r>
            <a:r>
              <a:rPr lang="en-US" sz="20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in the branch offices and can be </a:t>
            </a:r>
            <a:r>
              <a:rPr lang="en-US" sz="2000" i="1" u="sng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easily managed using existing systems management technology </a:t>
            </a:r>
            <a:r>
              <a:rPr lang="en-US" sz="20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such as group policy</a:t>
            </a:r>
          </a:p>
          <a:p>
            <a:endParaRPr lang="tr-TR" sz="2000" b="1" dirty="0" smtClean="0"/>
          </a:p>
          <a:p>
            <a:pPr>
              <a:buNone/>
            </a:pPr>
            <a:endParaRPr lang="tr-TR" sz="2000" dirty="0"/>
          </a:p>
        </p:txBody>
      </p:sp>
    </p:spTree>
  </p:cSld>
  <p:clrMapOvr>
    <a:masterClrMapping/>
  </p:clrMapOvr>
  <p:transition xmlns:p14="http://schemas.microsoft.com/office/powerpoint/2007/7/12/main">
    <p:wipe dir="r"/>
  </p:transition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07/7/12/main">
    <p:wipe dir="r"/>
  </p:transition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err="1" smtClean="0"/>
              <a:t>Branchcache</a:t>
            </a:r>
            <a:r>
              <a:rPr lang="tr-TR" dirty="0" smtClean="0"/>
              <a:t> </a:t>
            </a:r>
            <a:r>
              <a:rPr lang="tr-TR" dirty="0" err="1" smtClean="0"/>
              <a:t>overview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The number of branch offices and the number of employees who are using these offices is increasing.</a:t>
            </a:r>
            <a:endParaRPr lang="tr-TR" sz="2800" dirty="0" smtClean="0"/>
          </a:p>
          <a:p>
            <a:r>
              <a:rPr lang="en-US" sz="2800" dirty="0" smtClean="0"/>
              <a:t>This creates the need for more efficient data access over slow WAN links. </a:t>
            </a:r>
            <a:endParaRPr lang="tr-TR" sz="2800" dirty="0" smtClean="0"/>
          </a:p>
          <a:p>
            <a:r>
              <a:rPr lang="en-US" sz="2800" dirty="0" smtClean="0"/>
              <a:t>The Windows Server</a:t>
            </a:r>
            <a:r>
              <a:rPr lang="en-US" sz="2800" baseline="30000" dirty="0" smtClean="0"/>
              <a:t>®</a:t>
            </a:r>
            <a:r>
              <a:rPr lang="en-US" sz="2800" dirty="0" smtClean="0"/>
              <a:t> 2008 R2 and the Windows</a:t>
            </a:r>
            <a:r>
              <a:rPr lang="en-US" sz="2800" baseline="30000" dirty="0" smtClean="0"/>
              <a:t>®</a:t>
            </a:r>
            <a:r>
              <a:rPr lang="en-US" sz="2800" dirty="0" smtClean="0"/>
              <a:t> 7 operating system provide a software solution</a:t>
            </a:r>
            <a:r>
              <a:rPr lang="tr-TR" sz="2800" dirty="0" smtClean="0"/>
              <a:t>, </a:t>
            </a:r>
            <a:r>
              <a:rPr lang="tr-TR" sz="2800" dirty="0" err="1" smtClean="0"/>
              <a:t>called</a:t>
            </a:r>
            <a:r>
              <a:rPr lang="tr-TR" sz="2800" dirty="0" smtClean="0"/>
              <a:t> </a:t>
            </a:r>
            <a:r>
              <a:rPr lang="en-US" sz="2800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BranchCache</a:t>
            </a:r>
            <a:r>
              <a:rPr lang="en-US" sz="2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™</a:t>
            </a:r>
            <a:r>
              <a:rPr lang="tr-TR" sz="2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,</a:t>
            </a:r>
            <a:r>
              <a:rPr lang="en-US" sz="2800" dirty="0" smtClean="0"/>
              <a:t> to reduce network bandwidth utilization and increase application responsiveness in branch offices. </a:t>
            </a:r>
            <a:endParaRPr lang="tr-TR" sz="2800" dirty="0"/>
          </a:p>
        </p:txBody>
      </p:sp>
    </p:spTree>
  </p:cSld>
  <p:clrMapOvr>
    <a:masterClrMapping/>
  </p:clrMapOvr>
  <p:transition xmlns:p14="http://schemas.microsoft.com/office/powerpoint/2007/7/12/main">
    <p:wipe dir="r"/>
  </p:transition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ound Same Side Corner Rectangle 69"/>
          <p:cNvSpPr/>
          <p:nvPr/>
        </p:nvSpPr>
        <p:spPr>
          <a:xfrm rot="10800000">
            <a:off x="4819518" y="1295400"/>
            <a:ext cx="4324482" cy="5257800"/>
          </a:xfrm>
          <a:prstGeom prst="round2SameRect">
            <a:avLst>
              <a:gd name="adj1" fmla="val 11842"/>
              <a:gd name="adj2" fmla="val 0"/>
            </a:avLst>
          </a:prstGeom>
          <a:gradFill>
            <a:gsLst>
              <a:gs pos="0">
                <a:schemeClr val="accent4">
                  <a:lumMod val="50000"/>
                </a:schemeClr>
              </a:gs>
              <a:gs pos="100000">
                <a:schemeClr val="accent4">
                  <a:lumMod val="75000"/>
                  <a:alpha val="12000"/>
                </a:schemeClr>
              </a:gs>
            </a:gsLst>
            <a:lin ang="5400000" scaled="0"/>
          </a:gradFill>
          <a:ln w="152400">
            <a:noFill/>
            <a:round/>
            <a:headEnd/>
            <a:tailEnd/>
          </a:ln>
        </p:spPr>
        <p:txBody>
          <a:bodyPr vert="horz" wrap="square" lIns="76197" tIns="38098" rIns="76197" bIns="38098" numCol="1" anchor="t" anchorCtr="0" compatLnSpc="1">
            <a:prstTxWarp prst="textNoShape">
              <a:avLst/>
            </a:prstTxWarp>
          </a:bodyPr>
          <a:lstStyle/>
          <a:p>
            <a:pPr defTabSz="91436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xmlns:mc="http://schemas.openxmlformats.org/markup-compatibility/2006" xmlns:a14="http://schemas.microsoft.com/office/drawing/2007/7/7/main" val="FFFFFF" mc:Ignorable=""/>
              </a:solidFill>
              <a:latin typeface="Segoe"/>
            </a:endParaRPr>
          </a:p>
        </p:txBody>
      </p:sp>
      <p:sp>
        <p:nvSpPr>
          <p:cNvPr id="75" name="Title 39"/>
          <p:cNvSpPr>
            <a:spLocks noGrp="1"/>
          </p:cNvSpPr>
          <p:nvPr>
            <p:ph type="title"/>
          </p:nvPr>
        </p:nvSpPr>
        <p:spPr>
          <a:xfrm>
            <a:off x="381000" y="230188"/>
            <a:ext cx="8559800" cy="1080296"/>
          </a:xfrm>
        </p:spPr>
        <p:txBody>
          <a:bodyPr>
            <a:noAutofit/>
          </a:bodyPr>
          <a:lstStyle/>
          <a:p>
            <a:pPr algn="ctr"/>
            <a:r>
              <a:rPr smtClean="0"/>
              <a:t>Branch Office 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smtClean="0"/>
              <a:t>Network Performance</a:t>
            </a:r>
            <a:r>
              <a:rPr/>
              <a:t/>
            </a:r>
            <a:br>
              <a:rPr/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6" name="Round Same Side Corner Rectangle 79"/>
          <p:cNvSpPr/>
          <p:nvPr/>
        </p:nvSpPr>
        <p:spPr>
          <a:xfrm rot="10800000">
            <a:off x="228600" y="1447800"/>
            <a:ext cx="4324482" cy="5105400"/>
          </a:xfrm>
          <a:prstGeom prst="round2SameRect">
            <a:avLst>
              <a:gd name="adj1" fmla="val 11842"/>
              <a:gd name="adj2" fmla="val 0"/>
            </a:avLst>
          </a:prstGeom>
          <a:gradFill>
            <a:gsLst>
              <a:gs pos="0">
                <a:schemeClr val="accent4">
                  <a:lumMod val="50000"/>
                </a:schemeClr>
              </a:gs>
              <a:gs pos="100000">
                <a:schemeClr val="accent4">
                  <a:lumMod val="75000"/>
                  <a:alpha val="12000"/>
                </a:schemeClr>
              </a:gs>
            </a:gsLst>
            <a:lin ang="5400000" scaled="0"/>
          </a:gradFill>
          <a:ln w="152400">
            <a:noFill/>
            <a:round/>
            <a:headEnd/>
            <a:tailEnd/>
          </a:ln>
        </p:spPr>
        <p:txBody>
          <a:bodyPr vert="horz" wrap="square" lIns="76197" tIns="38098" rIns="76197" bIns="38098" numCol="1" anchor="t" anchorCtr="0" compatLnSpc="1">
            <a:prstTxWarp prst="textNoShape">
              <a:avLst/>
            </a:prstTxWarp>
          </a:bodyPr>
          <a:lstStyle/>
          <a:p>
            <a:pPr defTabSz="91436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xmlns:mc="http://schemas.openxmlformats.org/markup-compatibility/2006" xmlns:a14="http://schemas.microsoft.com/office/drawing/2007/7/7/main" val="FFFFFF" mc:Ignorable=""/>
              </a:solidFill>
              <a:latin typeface="Segoe"/>
            </a:endParaRPr>
          </a:p>
        </p:txBody>
      </p:sp>
      <p:sp>
        <p:nvSpPr>
          <p:cNvPr id="77" name="Rounded Rectangle 81"/>
          <p:cNvSpPr/>
          <p:nvPr/>
        </p:nvSpPr>
        <p:spPr>
          <a:xfrm rot="5400000">
            <a:off x="2212770" y="-672634"/>
            <a:ext cx="451260" cy="4267200"/>
          </a:xfrm>
          <a:prstGeom prst="roundRect">
            <a:avLst>
              <a:gd name="adj" fmla="val 30623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srgbClr xmlns:mc="http://schemas.openxmlformats.org/markup-compatibility/2006" xmlns:a14="http://schemas.microsoft.com/office/drawing/2007/7/7/main" val="FFFFFF" mc:Ignorable=""/>
              </a:solidFill>
              <a:effectLst>
                <a:outerShdw blurRad="38100" dist="38100" dir="2700000" algn="tl">
                  <a:srgbClr xmlns:mc="http://schemas.openxmlformats.org/markup-compatibility/2006" xmlns:a14="http://schemas.microsoft.com/office/drawing/2007/7/7/main" val="000000" mc:Ignorable="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78" name="Rectangle 89"/>
          <p:cNvSpPr/>
          <p:nvPr/>
        </p:nvSpPr>
        <p:spPr>
          <a:xfrm>
            <a:off x="4892040" y="4332114"/>
            <a:ext cx="4251960" cy="20420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3550" lvl="1" indent="-463550" fontAlgn="base">
              <a:lnSpc>
                <a:spcPct val="90000"/>
              </a:lnSpc>
              <a:spcBef>
                <a:spcPct val="20000"/>
              </a:spcBef>
              <a:spcAft>
                <a:spcPts val="100"/>
              </a:spcAft>
              <a:buSzPct val="120000"/>
              <a:buBlip>
                <a:blip r:embed="rId2"/>
              </a:buBlip>
              <a:defRPr/>
            </a:pPr>
            <a:r>
              <a:rPr lang="en-US" dirty="0" smtClean="0">
                <a:latin typeface="Calibri" pitchFamily="34" charset="0"/>
              </a:rPr>
              <a:t>Caches content downloaded from file and Web servers</a:t>
            </a:r>
          </a:p>
          <a:p>
            <a:pPr marL="463550" lvl="1" indent="-463550" fontAlgn="base">
              <a:lnSpc>
                <a:spcPct val="90000"/>
              </a:lnSpc>
              <a:spcBef>
                <a:spcPct val="20000"/>
              </a:spcBef>
              <a:spcAft>
                <a:spcPts val="100"/>
              </a:spcAft>
              <a:buSzPct val="120000"/>
              <a:buBlip>
                <a:blip r:embed="rId2"/>
              </a:buBlip>
              <a:defRPr/>
            </a:pPr>
            <a:r>
              <a:rPr lang="en-US" dirty="0" smtClean="0">
                <a:latin typeface="Calibri" pitchFamily="34" charset="0"/>
              </a:rPr>
              <a:t>Users in the branch can quickly open files stored in the cache</a:t>
            </a:r>
          </a:p>
          <a:p>
            <a:pPr marL="463550" lvl="1" indent="-463550" fontAlgn="base">
              <a:lnSpc>
                <a:spcPct val="90000"/>
              </a:lnSpc>
              <a:spcBef>
                <a:spcPct val="20000"/>
              </a:spcBef>
              <a:spcAft>
                <a:spcPts val="100"/>
              </a:spcAft>
              <a:buSzPct val="120000"/>
              <a:buBlip>
                <a:blip r:embed="rId2"/>
              </a:buBlip>
              <a:defRPr/>
            </a:pPr>
            <a:r>
              <a:rPr lang="en-US" dirty="0" smtClean="0">
                <a:latin typeface="Calibri" pitchFamily="34" charset="0"/>
              </a:rPr>
              <a:t>Frees up network bandwidth for other uses</a:t>
            </a:r>
          </a:p>
          <a:p>
            <a:pPr marL="685800" lvl="2" indent="-228600" fontAlgn="base">
              <a:lnSpc>
                <a:spcPct val="90000"/>
              </a:lnSpc>
              <a:spcBef>
                <a:spcPct val="20000"/>
              </a:spcBef>
              <a:spcAft>
                <a:spcPts val="100"/>
              </a:spcAft>
              <a:defRPr/>
            </a:pPr>
            <a:endParaRPr lang="en-US" dirty="0" smtClean="0">
              <a:solidFill>
                <a:schemeClr val="bg1"/>
              </a:solidFill>
              <a:latin typeface="Segoe" pitchFamily="34" charset="0"/>
            </a:endParaRPr>
          </a:p>
        </p:txBody>
      </p:sp>
      <p:sp>
        <p:nvSpPr>
          <p:cNvPr id="79" name="TextBox 92"/>
          <p:cNvSpPr txBox="1"/>
          <p:nvPr/>
        </p:nvSpPr>
        <p:spPr>
          <a:xfrm>
            <a:off x="289560" y="4234994"/>
            <a:ext cx="4245118" cy="1724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3550" lvl="1" indent="-463550" fontAlgn="base">
              <a:lnSpc>
                <a:spcPct val="90000"/>
              </a:lnSpc>
              <a:spcBef>
                <a:spcPct val="20000"/>
              </a:spcBef>
              <a:spcAft>
                <a:spcPts val="100"/>
              </a:spcAft>
              <a:buSzPct val="120000"/>
              <a:buBlip>
                <a:blip r:embed="rId2"/>
              </a:buBlip>
              <a:defRPr/>
            </a:pPr>
            <a:r>
              <a:rPr lang="en-US" dirty="0" smtClean="0">
                <a:latin typeface="Calibri" pitchFamily="34" charset="0"/>
              </a:rPr>
              <a:t>Application and data access over WAN is slow in branch offices</a:t>
            </a:r>
          </a:p>
          <a:p>
            <a:pPr marL="463550" lvl="1" indent="-463550" fontAlgn="base">
              <a:lnSpc>
                <a:spcPct val="90000"/>
              </a:lnSpc>
              <a:spcBef>
                <a:spcPct val="20000"/>
              </a:spcBef>
              <a:spcAft>
                <a:spcPts val="100"/>
              </a:spcAft>
              <a:buSzPct val="120000"/>
              <a:buBlip>
                <a:blip r:embed="rId2"/>
              </a:buBlip>
              <a:defRPr/>
            </a:pPr>
            <a:r>
              <a:rPr lang="en-US" dirty="0" smtClean="0">
                <a:latin typeface="Calibri" pitchFamily="34" charset="0"/>
              </a:rPr>
              <a:t>Slow connections hurt user productivity </a:t>
            </a:r>
          </a:p>
          <a:p>
            <a:pPr marL="463550" lvl="1" indent="-463550" fontAlgn="base">
              <a:lnSpc>
                <a:spcPct val="90000"/>
              </a:lnSpc>
              <a:spcBef>
                <a:spcPct val="20000"/>
              </a:spcBef>
              <a:spcAft>
                <a:spcPts val="100"/>
              </a:spcAft>
              <a:buSzPct val="120000"/>
              <a:buBlip>
                <a:blip r:embed="rId2"/>
              </a:buBlip>
              <a:defRPr/>
            </a:pPr>
            <a:r>
              <a:rPr lang="en-US" dirty="0" smtClean="0">
                <a:latin typeface="Calibri" pitchFamily="34" charset="0"/>
              </a:rPr>
              <a:t>Improving network performance is expensive and difficult to implement </a:t>
            </a:r>
          </a:p>
        </p:txBody>
      </p:sp>
      <p:pic>
        <p:nvPicPr>
          <p:cNvPr id="80" name="Picture 3" descr="C:\Users\aheaton\Desktop\New Folder (4)\double headed arrow 5b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819042">
            <a:off x="853375" y="2722182"/>
            <a:ext cx="3103520" cy="500062"/>
          </a:xfrm>
          <a:prstGeom prst="rect">
            <a:avLst/>
          </a:prstGeom>
          <a:noFill/>
        </p:spPr>
      </p:pic>
      <p:pic>
        <p:nvPicPr>
          <p:cNvPr id="81" name="Picture 19" descr="blue 3d disc with glow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5210" y="2574704"/>
            <a:ext cx="798764" cy="51527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82" name="Picture 132" descr="building store retail store small business white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352800" y="2591626"/>
            <a:ext cx="990600" cy="899320"/>
          </a:xfrm>
          <a:prstGeom prst="rect">
            <a:avLst/>
          </a:prstGeom>
        </p:spPr>
      </p:pic>
      <p:pic>
        <p:nvPicPr>
          <p:cNvPr id="83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24000" y="2581275"/>
            <a:ext cx="13335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4" name="Picture 12" descr="E:\Artwork_Imagery\Icons - Illustrations\_XML ICONS\Database blu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28800" y="2638425"/>
            <a:ext cx="146050" cy="175969"/>
          </a:xfrm>
          <a:prstGeom prst="rect">
            <a:avLst/>
          </a:prstGeom>
          <a:noFill/>
        </p:spPr>
      </p:pic>
      <p:pic>
        <p:nvPicPr>
          <p:cNvPr id="85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352800" y="3095625"/>
            <a:ext cx="123825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6" name="Picture 13" descr="E:\Artwork_Imagery\Icons - Illustrations\documents folders Pages\data page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24125" y="2847975"/>
            <a:ext cx="114196" cy="137160"/>
          </a:xfrm>
          <a:prstGeom prst="rect">
            <a:avLst/>
          </a:prstGeom>
          <a:noFill/>
        </p:spPr>
      </p:pic>
      <p:pic>
        <p:nvPicPr>
          <p:cNvPr id="87" name="Picture 13" descr="E:\Artwork_Imagery\Icons - Illustrations\documents folders Pages\data page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86204" y="2971165"/>
            <a:ext cx="114196" cy="137160"/>
          </a:xfrm>
          <a:prstGeom prst="rect">
            <a:avLst/>
          </a:prstGeom>
          <a:noFill/>
        </p:spPr>
      </p:pic>
      <p:pic>
        <p:nvPicPr>
          <p:cNvPr id="88" name="Picture 7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200400" y="30194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9" name="Picture 7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667000" y="28956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0" name="Picture 10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981200" y="2714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1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86075" y="2943225"/>
            <a:ext cx="123825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" name="Picture 7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676400" y="26384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3" name="Picture 12" descr="E:\Artwork_Imagery\Icons - Illustrations\_XML ICONS\Database blu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81225" y="2743200"/>
            <a:ext cx="146050" cy="175969"/>
          </a:xfrm>
          <a:prstGeom prst="rect">
            <a:avLst/>
          </a:prstGeom>
          <a:noFill/>
        </p:spPr>
      </p:pic>
      <p:pic>
        <p:nvPicPr>
          <p:cNvPr id="94" name="Picture 11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362200" y="27908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5" name="Picture 10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295400" y="253365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6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25575" y="2600325"/>
            <a:ext cx="123825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7" name="Picture 158" descr="highrise, office building skyscraper enterprise sand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33400" y="1677226"/>
            <a:ext cx="838200" cy="1257300"/>
          </a:xfrm>
          <a:prstGeom prst="rect">
            <a:avLst/>
          </a:prstGeom>
        </p:spPr>
      </p:pic>
      <p:pic>
        <p:nvPicPr>
          <p:cNvPr id="98" name="Picture 20" descr="Host Integration Server (HIS) sm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606277" y="2296350"/>
            <a:ext cx="380972" cy="57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" name="Picture 20" descr="Host Integration Server (HIS) sm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886542" y="2330411"/>
            <a:ext cx="380972" cy="57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" name="TextBox 11277"/>
          <p:cNvSpPr txBox="1">
            <a:spLocks noChangeArrowheads="1"/>
          </p:cNvSpPr>
          <p:nvPr/>
        </p:nvSpPr>
        <p:spPr bwMode="auto">
          <a:xfrm>
            <a:off x="648310" y="1323407"/>
            <a:ext cx="392369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000" dirty="0" smtClean="0">
                <a:gradFill flip="none" rotWithShape="1">
                  <a:gsLst>
                    <a:gs pos="0">
                      <a:prstClr val="white">
                        <a:shade val="30000"/>
                        <a:satMod val="115000"/>
                      </a:prstClr>
                    </a:gs>
                    <a:gs pos="50000">
                      <a:prstClr val="white">
                        <a:shade val="67500"/>
                        <a:satMod val="115000"/>
                      </a:prstClr>
                    </a:gs>
                    <a:gs pos="100000">
                      <a:prstClr val="white">
                        <a:shade val="100000"/>
                        <a:satMod val="115000"/>
                      </a:prstClr>
                    </a:gs>
                  </a:gsLst>
                  <a:lin ang="16200000" scaled="1"/>
                  <a:tileRect/>
                </a:gradFill>
                <a:effectLst>
                  <a:outerShdw blurRad="279400" algn="ctr" rotWithShape="0">
                    <a:prstClr val="black">
                      <a:alpha val="75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Segoe Semibold" pitchFamily="34" charset="0"/>
              </a:rPr>
              <a:t>Situation Today</a:t>
            </a:r>
            <a:endParaRPr lang="en-US" sz="2000" dirty="0">
              <a:gradFill flip="none" rotWithShape="1">
                <a:gsLst>
                  <a:gs pos="0">
                    <a:prstClr val="white">
                      <a:shade val="30000"/>
                      <a:satMod val="115000"/>
                    </a:prstClr>
                  </a:gs>
                  <a:gs pos="50000">
                    <a:prstClr val="white">
                      <a:shade val="67500"/>
                      <a:satMod val="115000"/>
                    </a:prstClr>
                  </a:gs>
                  <a:gs pos="100000">
                    <a:prstClr val="white">
                      <a:shade val="100000"/>
                      <a:satMod val="115000"/>
                    </a:prstClr>
                  </a:gs>
                </a:gsLst>
                <a:lin ang="16200000" scaled="1"/>
                <a:tileRect/>
              </a:gradFill>
              <a:effectLst>
                <a:outerShdw blurRad="279400" algn="ctr" rotWithShape="0">
                  <a:prstClr val="black">
                    <a:alpha val="75000"/>
                  </a:prstClr>
                </a:outerShdw>
                <a:reflection blurRad="6350" stA="55000" endA="300" endPos="45500" dir="5400000" sy="-100000" algn="bl" rotWithShape="0"/>
              </a:effectLst>
              <a:latin typeface="Segoe Semibold" pitchFamily="34" charset="0"/>
            </a:endParaRPr>
          </a:p>
        </p:txBody>
      </p:sp>
      <p:pic>
        <p:nvPicPr>
          <p:cNvPr id="101" name="Picture 3" descr="C:\Users\aheaton\Desktop\Artwork_Imagery\Icons - Illustrations\_WINDOWS SERVER ICONS\Misc\Hourglass waiting time.pn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057400" y="2286000"/>
            <a:ext cx="609600" cy="1054446"/>
          </a:xfrm>
          <a:prstGeom prst="rect">
            <a:avLst/>
          </a:prstGeom>
          <a:noFill/>
        </p:spPr>
      </p:pic>
      <p:grpSp>
        <p:nvGrpSpPr>
          <p:cNvPr id="102" name="Group 78"/>
          <p:cNvGrpSpPr/>
          <p:nvPr/>
        </p:nvGrpSpPr>
        <p:grpSpPr>
          <a:xfrm>
            <a:off x="5105400" y="2209800"/>
            <a:ext cx="3810000" cy="2057400"/>
            <a:chOff x="609600" y="1371600"/>
            <a:chExt cx="3810000" cy="2057400"/>
          </a:xfrm>
        </p:grpSpPr>
        <p:pic>
          <p:nvPicPr>
            <p:cNvPr id="103" name="Picture 12" descr="E:\Artwork_Imagery\Shapes\fans - gradients\blue swoop 4.png"/>
            <p:cNvPicPr>
              <a:picLocks noChangeAspect="1" noChangeArrowheads="1"/>
            </p:cNvPicPr>
            <p:nvPr/>
          </p:nvPicPr>
          <p:blipFill>
            <a:blip r:embed="rId16">
              <a:lum bright="70000" contrast="-70000"/>
            </a:blip>
            <a:srcRect l="62531" t="20833" b="14583"/>
            <a:stretch>
              <a:fillRect/>
            </a:stretch>
          </p:blipFill>
          <p:spPr bwMode="auto">
            <a:xfrm>
              <a:off x="2362200" y="1447800"/>
              <a:ext cx="2031283" cy="1981200"/>
            </a:xfrm>
            <a:prstGeom prst="rect">
              <a:avLst/>
            </a:prstGeom>
            <a:noFill/>
          </p:spPr>
        </p:pic>
        <p:grpSp>
          <p:nvGrpSpPr>
            <p:cNvPr id="104" name="Group 40"/>
            <p:cNvGrpSpPr/>
            <p:nvPr/>
          </p:nvGrpSpPr>
          <p:grpSpPr>
            <a:xfrm>
              <a:off x="609600" y="1371600"/>
              <a:ext cx="3810000" cy="1828800"/>
              <a:chOff x="5021010" y="2058226"/>
              <a:chExt cx="3810000" cy="1828800"/>
            </a:xfrm>
          </p:grpSpPr>
          <p:pic>
            <p:nvPicPr>
              <p:cNvPr id="105" name="Picture 3" descr="C:\Users\aheaton\Desktop\New Folder (4)\double headed arrow 5b.png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 rot="819042">
                <a:off x="5349175" y="3103182"/>
                <a:ext cx="3103520" cy="500062"/>
              </a:xfrm>
              <a:prstGeom prst="rect">
                <a:avLst/>
              </a:prstGeom>
              <a:noFill/>
            </p:spPr>
          </p:pic>
          <p:pic>
            <p:nvPicPr>
              <p:cNvPr id="106" name="Picture 88" descr="highrise, office building skyscraper enterprise sand.png"/>
              <p:cNvPicPr>
                <a:picLocks noChangeAspect="1"/>
              </p:cNvPicPr>
              <p:nvPr/>
            </p:nvPicPr>
            <p:blipFill>
              <a:blip r:embed="rId13" cstate="print"/>
              <a:stretch>
                <a:fillRect/>
              </a:stretch>
            </p:blipFill>
            <p:spPr>
              <a:xfrm>
                <a:off x="5029200" y="2058226"/>
                <a:ext cx="838200" cy="1257300"/>
              </a:xfrm>
              <a:prstGeom prst="rect">
                <a:avLst/>
              </a:prstGeom>
            </p:spPr>
          </p:pic>
          <p:pic>
            <p:nvPicPr>
              <p:cNvPr id="107" name="Picture 19" descr="blue 3d disc with glow"/>
              <p:cNvPicPr>
                <a:picLocks noChangeAspect="1" noChangeArrowheads="1"/>
              </p:cNvPicPr>
              <p:nvPr/>
            </p:nvPicPr>
            <p:blipFill>
              <a:blip r:embed="rId4" cstate="screen"/>
              <a:srcRect/>
              <a:stretch>
                <a:fillRect/>
              </a:stretch>
            </p:blipFill>
            <p:spPr bwMode="auto">
              <a:xfrm>
                <a:off x="5021010" y="2955704"/>
                <a:ext cx="798764" cy="51527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</p:pic>
          <p:pic>
            <p:nvPicPr>
              <p:cNvPr id="108" name="Picture 20" descr="Host Integration Server (HIS) sm"/>
              <p:cNvPicPr>
                <a:picLocks noChangeAspect="1" noChangeArrowheads="1"/>
              </p:cNvPicPr>
              <p:nvPr/>
            </p:nvPicPr>
            <p:blipFill>
              <a:blip r:embed="rId14" cstate="screen"/>
              <a:srcRect/>
              <a:stretch>
                <a:fillRect/>
              </a:stretch>
            </p:blipFill>
            <p:spPr bwMode="auto">
              <a:xfrm>
                <a:off x="5102077" y="2677350"/>
                <a:ext cx="380972" cy="574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9" name="Picture 20" descr="Host Integration Server (HIS) sm"/>
              <p:cNvPicPr>
                <a:picLocks noChangeAspect="1" noChangeArrowheads="1"/>
              </p:cNvPicPr>
              <p:nvPr/>
            </p:nvPicPr>
            <p:blipFill>
              <a:blip r:embed="rId14" cstate="screen"/>
              <a:srcRect/>
              <a:stretch>
                <a:fillRect/>
              </a:stretch>
            </p:blipFill>
            <p:spPr bwMode="auto">
              <a:xfrm>
                <a:off x="5382342" y="2711411"/>
                <a:ext cx="380972" cy="574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0" name="Picture 101" descr="j0431566.png"/>
              <p:cNvPicPr>
                <a:picLocks noChangeAspect="1"/>
              </p:cNvPicPr>
              <p:nvPr/>
            </p:nvPicPr>
            <p:blipFill>
              <a:blip r:embed="rId17" cstate="screen"/>
              <a:stretch>
                <a:fillRect/>
              </a:stretch>
            </p:blipFill>
            <p:spPr>
              <a:xfrm flipH="1">
                <a:off x="7395476" y="2133600"/>
                <a:ext cx="338824" cy="335563"/>
              </a:xfrm>
              <a:prstGeom prst="rect">
                <a:avLst/>
              </a:prstGeom>
            </p:spPr>
          </p:pic>
          <p:pic>
            <p:nvPicPr>
              <p:cNvPr id="111" name="Picture 102" descr="j0431566.png"/>
              <p:cNvPicPr>
                <a:picLocks noChangeAspect="1"/>
              </p:cNvPicPr>
              <p:nvPr/>
            </p:nvPicPr>
            <p:blipFill>
              <a:blip r:embed="rId17" cstate="screen"/>
              <a:stretch>
                <a:fillRect/>
              </a:stretch>
            </p:blipFill>
            <p:spPr>
              <a:xfrm flipH="1">
                <a:off x="8424176" y="2133600"/>
                <a:ext cx="338824" cy="335563"/>
              </a:xfrm>
              <a:prstGeom prst="rect">
                <a:avLst/>
              </a:prstGeom>
            </p:spPr>
          </p:pic>
          <p:pic>
            <p:nvPicPr>
              <p:cNvPr id="112" name="Picture 103" descr="j0431566.png"/>
              <p:cNvPicPr>
                <a:picLocks noChangeAspect="1"/>
              </p:cNvPicPr>
              <p:nvPr/>
            </p:nvPicPr>
            <p:blipFill>
              <a:blip r:embed="rId17" cstate="screen"/>
              <a:stretch>
                <a:fillRect/>
              </a:stretch>
            </p:blipFill>
            <p:spPr>
              <a:xfrm flipH="1">
                <a:off x="8081276" y="2133600"/>
                <a:ext cx="338824" cy="335563"/>
              </a:xfrm>
              <a:prstGeom prst="rect">
                <a:avLst/>
              </a:prstGeom>
            </p:spPr>
          </p:pic>
          <p:pic>
            <p:nvPicPr>
              <p:cNvPr id="113" name="Picture 104" descr="j0431566.png"/>
              <p:cNvPicPr>
                <a:picLocks noChangeAspect="1"/>
              </p:cNvPicPr>
              <p:nvPr/>
            </p:nvPicPr>
            <p:blipFill>
              <a:blip r:embed="rId17" cstate="screen"/>
              <a:stretch>
                <a:fillRect/>
              </a:stretch>
            </p:blipFill>
            <p:spPr>
              <a:xfrm flipH="1">
                <a:off x="7738376" y="2133600"/>
                <a:ext cx="338824" cy="335563"/>
              </a:xfrm>
              <a:prstGeom prst="rect">
                <a:avLst/>
              </a:prstGeom>
            </p:spPr>
          </p:pic>
          <p:pic>
            <p:nvPicPr>
              <p:cNvPr id="114" name="Picture 107" descr="j0431566.png"/>
              <p:cNvPicPr>
                <a:picLocks noChangeAspect="1"/>
              </p:cNvPicPr>
              <p:nvPr/>
            </p:nvPicPr>
            <p:blipFill>
              <a:blip r:embed="rId17" cstate="screen"/>
              <a:stretch>
                <a:fillRect/>
              </a:stretch>
            </p:blipFill>
            <p:spPr>
              <a:xfrm flipH="1">
                <a:off x="7052576" y="2133600"/>
                <a:ext cx="338824" cy="335563"/>
              </a:xfrm>
              <a:prstGeom prst="rect">
                <a:avLst/>
              </a:prstGeom>
            </p:spPr>
          </p:pic>
          <p:pic>
            <p:nvPicPr>
              <p:cNvPr id="115" name="Picture 108" descr="building store retail store small business white.png"/>
              <p:cNvPicPr>
                <a:picLocks noChangeAspect="1"/>
              </p:cNvPicPr>
              <p:nvPr/>
            </p:nvPicPr>
            <p:blipFill>
              <a:blip r:embed="rId5" cstate="screen"/>
              <a:stretch>
                <a:fillRect/>
              </a:stretch>
            </p:blipFill>
            <p:spPr>
              <a:xfrm>
                <a:off x="7840410" y="2987706"/>
                <a:ext cx="990600" cy="899320"/>
              </a:xfrm>
              <a:prstGeom prst="rect">
                <a:avLst/>
              </a:prstGeom>
            </p:spPr>
          </p:pic>
          <p:pic>
            <p:nvPicPr>
              <p:cNvPr id="116" name="Picture 13" descr="E:\Artwork_Imagery\Icons - Illustrations\documents folders Pages\data page.png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705600" y="3200400"/>
                <a:ext cx="114196" cy="137160"/>
              </a:xfrm>
              <a:prstGeom prst="rect">
                <a:avLst/>
              </a:prstGeom>
              <a:noFill/>
            </p:spPr>
          </p:pic>
          <p:pic>
            <p:nvPicPr>
              <p:cNvPr id="117" name="Picture 12" descr="E:\Artwork_Imagery\Icons - Illustrations\_XML ICONS\Database blue.png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7315200" y="3352800"/>
                <a:ext cx="146050" cy="175969"/>
              </a:xfrm>
              <a:prstGeom prst="rect">
                <a:avLst/>
              </a:prstGeom>
              <a:noFill/>
            </p:spPr>
          </p:pic>
          <p:pic>
            <p:nvPicPr>
              <p:cNvPr id="118" name="Picture 7"/>
              <p:cNvPicPr>
                <a:picLocks noChangeAspect="1" noChangeArrowheads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7010400" y="3276600"/>
                <a:ext cx="152400" cy="152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19" name="Picture 9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7696200" y="3505200"/>
                <a:ext cx="123825" cy="10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20" name="Picture 8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6324600" y="3124200"/>
                <a:ext cx="133350" cy="152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21" name="Picture 10"/>
              <p:cNvPicPr>
                <a:picLocks noChangeAspect="1" noChangeArrowheads="1"/>
              </p:cNvPicPr>
              <p:nvPr/>
            </p:nvPicPr>
            <p:blipFill>
              <a:blip r:embed="rId11"/>
              <a:srcRect/>
              <a:stretch>
                <a:fillRect/>
              </a:stretch>
            </p:blipFill>
            <p:spPr bwMode="auto">
              <a:xfrm>
                <a:off x="6019800" y="3048000"/>
                <a:ext cx="152400" cy="152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22" name="Picture 7"/>
              <p:cNvPicPr>
                <a:picLocks noChangeAspect="1" noChangeArrowheads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7740650" y="2843145"/>
                <a:ext cx="152400" cy="152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23" name="Picture 8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7759700" y="2654300"/>
                <a:ext cx="133350" cy="152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24" name="Picture 10"/>
              <p:cNvPicPr>
                <a:picLocks noChangeAspect="1" noChangeArrowheads="1"/>
              </p:cNvPicPr>
              <p:nvPr/>
            </p:nvPicPr>
            <p:blipFill>
              <a:blip r:embed="rId11"/>
              <a:srcRect/>
              <a:stretch>
                <a:fillRect/>
              </a:stretch>
            </p:blipFill>
            <p:spPr bwMode="auto">
              <a:xfrm>
                <a:off x="7969250" y="2843145"/>
                <a:ext cx="152400" cy="152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25" name="Picture 11"/>
              <p:cNvPicPr>
                <a:picLocks noChangeAspect="1" noChangeArrowheads="1"/>
              </p:cNvPicPr>
              <p:nvPr/>
            </p:nvPicPr>
            <p:blipFill>
              <a:blip r:embed="rId12"/>
              <a:srcRect/>
              <a:stretch>
                <a:fillRect/>
              </a:stretch>
            </p:blipFill>
            <p:spPr bwMode="auto">
              <a:xfrm>
                <a:off x="7969250" y="2654300"/>
                <a:ext cx="152400" cy="152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26" name="Picture 6" descr="E:\Artwork_Imagery\Shapes\Cylinder\transparent cylinder blue.png"/>
              <p:cNvPicPr>
                <a:picLocks noChangeAspect="1" noChangeArrowheads="1"/>
              </p:cNvPicPr>
              <p:nvPr/>
            </p:nvPicPr>
            <p:blipFill>
              <a:blip r:embed="rId18" cstate="print"/>
              <a:srcRect/>
              <a:stretch>
                <a:fillRect/>
              </a:stretch>
            </p:blipFill>
            <p:spPr bwMode="auto">
              <a:xfrm>
                <a:off x="7543800" y="2590800"/>
                <a:ext cx="838200" cy="457200"/>
              </a:xfrm>
              <a:prstGeom prst="rect">
                <a:avLst/>
              </a:prstGeom>
              <a:noFill/>
            </p:spPr>
          </p:pic>
          <p:cxnSp>
            <p:nvCxnSpPr>
              <p:cNvPr id="127" name="Straight Connector 120"/>
              <p:cNvCxnSpPr/>
              <p:nvPr/>
            </p:nvCxnSpPr>
            <p:spPr>
              <a:xfrm>
                <a:off x="7239000" y="2362200"/>
                <a:ext cx="457200" cy="304800"/>
              </a:xfrm>
              <a:prstGeom prst="line">
                <a:avLst/>
              </a:prstGeom>
              <a:ln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25000"/>
                      </a:schemeClr>
                    </a:gs>
                  </a:gsLst>
                  <a:lin ang="54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2"/>
              <p:cNvCxnSpPr/>
              <p:nvPr/>
            </p:nvCxnSpPr>
            <p:spPr>
              <a:xfrm rot="16200000" flipH="1">
                <a:off x="7564564" y="2382964"/>
                <a:ext cx="228600" cy="187072"/>
              </a:xfrm>
              <a:prstGeom prst="line">
                <a:avLst/>
              </a:prstGeom>
              <a:ln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25000"/>
                      </a:schemeClr>
                    </a:gs>
                  </a:gsLst>
                  <a:lin ang="54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3"/>
              <p:cNvCxnSpPr>
                <a:endCxn id="126" idx="0"/>
              </p:cNvCxnSpPr>
              <p:nvPr/>
            </p:nvCxnSpPr>
            <p:spPr>
              <a:xfrm rot="16200000" flipH="1">
                <a:off x="7830344" y="2458244"/>
                <a:ext cx="227806" cy="37306"/>
              </a:xfrm>
              <a:prstGeom prst="line">
                <a:avLst/>
              </a:prstGeom>
              <a:ln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25000"/>
                      </a:schemeClr>
                    </a:gs>
                  </a:gsLst>
                  <a:lin ang="54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5"/>
              <p:cNvCxnSpPr/>
              <p:nvPr/>
            </p:nvCxnSpPr>
            <p:spPr>
              <a:xfrm rot="5400000">
                <a:off x="8074566" y="2419364"/>
                <a:ext cx="174070" cy="168802"/>
              </a:xfrm>
              <a:prstGeom prst="line">
                <a:avLst/>
              </a:prstGeom>
              <a:ln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25000"/>
                      </a:schemeClr>
                    </a:gs>
                  </a:gsLst>
                  <a:lin ang="54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27"/>
              <p:cNvCxnSpPr/>
              <p:nvPr/>
            </p:nvCxnSpPr>
            <p:spPr>
              <a:xfrm rot="10800000" flipV="1">
                <a:off x="8153400" y="2425398"/>
                <a:ext cx="444198" cy="241602"/>
              </a:xfrm>
              <a:prstGeom prst="line">
                <a:avLst/>
              </a:prstGeom>
              <a:ln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25000"/>
                      </a:schemeClr>
                    </a:gs>
                  </a:gsLst>
                  <a:lin ang="54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32" name="Picture 7"/>
              <p:cNvPicPr>
                <a:picLocks noChangeAspect="1" noChangeArrowheads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8153400" y="2743200"/>
                <a:ext cx="152400" cy="152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33" name="Picture 10"/>
              <p:cNvPicPr>
                <a:picLocks noChangeAspect="1" noChangeArrowheads="1"/>
              </p:cNvPicPr>
              <p:nvPr/>
            </p:nvPicPr>
            <p:blipFill>
              <a:blip r:embed="rId11"/>
              <a:srcRect/>
              <a:stretch>
                <a:fillRect/>
              </a:stretch>
            </p:blipFill>
            <p:spPr bwMode="auto">
              <a:xfrm>
                <a:off x="7543800" y="2743200"/>
                <a:ext cx="152400" cy="152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34" name="Picture 10"/>
              <p:cNvPicPr>
                <a:picLocks noChangeAspect="1" noChangeArrowheads="1"/>
              </p:cNvPicPr>
              <p:nvPr/>
            </p:nvPicPr>
            <p:blipFill>
              <a:blip r:embed="rId11"/>
              <a:srcRect/>
              <a:stretch>
                <a:fillRect/>
              </a:stretch>
            </p:blipFill>
            <p:spPr bwMode="auto">
              <a:xfrm>
                <a:off x="7162800" y="2177901"/>
                <a:ext cx="152400" cy="152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35" name="Picture 7"/>
              <p:cNvPicPr>
                <a:picLocks noChangeAspect="1" noChangeArrowheads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7858125" y="2177901"/>
                <a:ext cx="152400" cy="152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36" name="Picture 8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8553450" y="2177901"/>
                <a:ext cx="133350" cy="152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37" name="Picture 11"/>
              <p:cNvPicPr>
                <a:picLocks noChangeAspect="1" noChangeArrowheads="1"/>
              </p:cNvPicPr>
              <p:nvPr/>
            </p:nvPicPr>
            <p:blipFill>
              <a:blip r:embed="rId12"/>
              <a:srcRect/>
              <a:stretch>
                <a:fillRect/>
              </a:stretch>
            </p:blipFill>
            <p:spPr bwMode="auto">
              <a:xfrm>
                <a:off x="7510462" y="2177901"/>
                <a:ext cx="152400" cy="152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38" name="Picture 11"/>
              <p:cNvPicPr>
                <a:picLocks noChangeAspect="1" noChangeArrowheads="1"/>
              </p:cNvPicPr>
              <p:nvPr/>
            </p:nvPicPr>
            <p:blipFill>
              <a:blip r:embed="rId12"/>
              <a:srcRect/>
              <a:stretch>
                <a:fillRect/>
              </a:stretch>
            </p:blipFill>
            <p:spPr bwMode="auto">
              <a:xfrm>
                <a:off x="8205788" y="2177901"/>
                <a:ext cx="152400" cy="152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</p:grpSp>
      <p:grpSp>
        <p:nvGrpSpPr>
          <p:cNvPr id="139" name="Group 61"/>
          <p:cNvGrpSpPr/>
          <p:nvPr/>
        </p:nvGrpSpPr>
        <p:grpSpPr>
          <a:xfrm>
            <a:off x="4876800" y="1219200"/>
            <a:ext cx="4038600" cy="457200"/>
            <a:chOff x="228600" y="6889899"/>
            <a:chExt cx="8348472" cy="451260"/>
          </a:xfrm>
        </p:grpSpPr>
        <p:sp>
          <p:nvSpPr>
            <p:cNvPr id="140" name="Rounded Rectangle 71"/>
            <p:cNvSpPr/>
            <p:nvPr/>
          </p:nvSpPr>
          <p:spPr>
            <a:xfrm rot="5400000">
              <a:off x="4177206" y="2941293"/>
              <a:ext cx="451260" cy="8348472"/>
            </a:xfrm>
            <a:prstGeom prst="roundRect">
              <a:avLst>
                <a:gd name="adj" fmla="val 30623"/>
              </a:avLst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dirty="0">
                <a:solidFill>
                  <a:srgbClr xmlns:mc="http://schemas.openxmlformats.org/markup-compatibility/2006" xmlns:a14="http://schemas.microsoft.com/office/drawing/2007/7/7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07/7/7/main" val="000000" mc:Ignorable="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  <p:sp>
          <p:nvSpPr>
            <p:cNvPr id="141" name="TextBox 11277"/>
            <p:cNvSpPr txBox="1">
              <a:spLocks noChangeArrowheads="1"/>
            </p:cNvSpPr>
            <p:nvPr/>
          </p:nvSpPr>
          <p:spPr bwMode="auto">
            <a:xfrm>
              <a:off x="572110" y="6977970"/>
              <a:ext cx="7410706" cy="276999"/>
            </a:xfrm>
            <a:prstGeom prst="rect">
              <a:avLst/>
            </a:prstGeom>
            <a:noFill/>
            <a:ln>
              <a:headEnd type="none" w="med" len="med"/>
              <a:tailEnd type="non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dirty="0" smtClean="0">
                  <a:gradFill flip="none" rotWithShape="1">
                    <a:gsLst>
                      <a:gs pos="0">
                        <a:prstClr val="white">
                          <a:shade val="30000"/>
                          <a:satMod val="115000"/>
                        </a:prstClr>
                      </a:gs>
                      <a:gs pos="50000">
                        <a:prstClr val="white">
                          <a:shade val="67500"/>
                          <a:satMod val="115000"/>
                        </a:prstClr>
                      </a:gs>
                      <a:gs pos="100000">
                        <a:prstClr val="white">
                          <a:shade val="100000"/>
                          <a:satMod val="115000"/>
                        </a:prstClr>
                      </a:gs>
                    </a:gsLst>
                    <a:lin ang="16200000" scaled="1"/>
                    <a:tileRect/>
                  </a:gradFill>
                  <a:effectLst>
                    <a:outerShdw blurRad="279400" algn="ctr" rotWithShape="0">
                      <a:prstClr val="black">
                        <a:alpha val="75000"/>
                      </a:prstClr>
                    </a:outerShdw>
                    <a:reflection blurRad="6350" stA="55000" endA="300" endPos="45500" dir="5400000" sy="-100000" algn="bl" rotWithShape="0"/>
                  </a:effectLst>
                  <a:latin typeface="Segoe Semibold" pitchFamily="34" charset="0"/>
                </a:rPr>
                <a:t>Windows 7 Solution</a:t>
              </a:r>
            </a:p>
          </p:txBody>
        </p:sp>
      </p:grpSp>
      <p:sp>
        <p:nvSpPr>
          <p:cNvPr id="142" name="Rectangle 73"/>
          <p:cNvSpPr/>
          <p:nvPr/>
        </p:nvSpPr>
        <p:spPr>
          <a:xfrm>
            <a:off x="4953000" y="1676400"/>
            <a:ext cx="3962400" cy="400110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kern="1200" dirty="0">
              <a:gradFill flip="none" rotWithShape="1">
                <a:gsLst>
                  <a:gs pos="0">
                    <a:prstClr val="white">
                      <a:shade val="30000"/>
                      <a:satMod val="115000"/>
                    </a:prstClr>
                  </a:gs>
                  <a:gs pos="50000">
                    <a:prstClr val="white">
                      <a:shade val="67500"/>
                      <a:satMod val="115000"/>
                    </a:prstClr>
                  </a:gs>
                  <a:gs pos="100000">
                    <a:prstClr val="white">
                      <a:shade val="100000"/>
                      <a:satMod val="115000"/>
                    </a:prstClr>
                  </a:gs>
                </a:gsLst>
                <a:lin ang="16200000" scaled="1"/>
                <a:tileRect/>
              </a:gradFill>
              <a:latin typeface="Segoe"/>
              <a:ea typeface="+mn-ea"/>
              <a:cs typeface="+mn-cs"/>
            </a:endParaRPr>
          </a:p>
        </p:txBody>
      </p:sp>
      <p:sp>
        <p:nvSpPr>
          <p:cNvPr id="143" name="TextBox 11277"/>
          <p:cNvSpPr txBox="1">
            <a:spLocks noChangeArrowheads="1"/>
          </p:cNvSpPr>
          <p:nvPr/>
        </p:nvSpPr>
        <p:spPr bwMode="auto">
          <a:xfrm>
            <a:off x="5181600" y="1752600"/>
            <a:ext cx="4240477" cy="22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kern="1200" dirty="0" smtClean="0">
                <a:gradFill flip="none" rotWithShape="1">
                  <a:gsLst>
                    <a:gs pos="0">
                      <a:prstClr val="white">
                        <a:shade val="30000"/>
                        <a:satMod val="115000"/>
                      </a:prstClr>
                    </a:gs>
                    <a:gs pos="50000">
                      <a:prstClr val="white">
                        <a:shade val="67500"/>
                        <a:satMod val="115000"/>
                      </a:prstClr>
                    </a:gs>
                    <a:gs pos="100000">
                      <a:prstClr val="white">
                        <a:shade val="100000"/>
                        <a:satMod val="115000"/>
                      </a:prstClr>
                    </a:gs>
                  </a:gsLst>
                  <a:lin ang="16200000" scaled="1"/>
                  <a:tileRect/>
                </a:gradFill>
                <a:latin typeface="Segoe Semibold" pitchFamily="34" charset="0"/>
                <a:ea typeface="+mn-ea"/>
                <a:cs typeface="+mn-cs"/>
              </a:rPr>
              <a:t>BranchCach</a:t>
            </a:r>
            <a:r>
              <a:rPr lang="en-US" sz="1600" dirty="0" smtClean="0">
                <a:gradFill flip="none" rotWithShape="1">
                  <a:gsLst>
                    <a:gs pos="0">
                      <a:prstClr val="white">
                        <a:shade val="30000"/>
                        <a:satMod val="115000"/>
                      </a:prstClr>
                    </a:gs>
                    <a:gs pos="50000">
                      <a:prstClr val="white">
                        <a:shade val="67500"/>
                        <a:satMod val="115000"/>
                      </a:prstClr>
                    </a:gs>
                    <a:gs pos="100000">
                      <a:prstClr val="white">
                        <a:shade val="100000"/>
                        <a:satMod val="115000"/>
                      </a:prstClr>
                    </a:gs>
                  </a:gsLst>
                  <a:lin ang="16200000" scaled="1"/>
                  <a:tileRect/>
                </a:gradFill>
                <a:latin typeface="Segoe Semibold" pitchFamily="34" charset="0"/>
              </a:rPr>
              <a:t>e™</a:t>
            </a:r>
            <a:endParaRPr lang="en-US" sz="1600" kern="1200" dirty="0" smtClean="0">
              <a:gradFill flip="none" rotWithShape="1">
                <a:gsLst>
                  <a:gs pos="0">
                    <a:prstClr val="white">
                      <a:shade val="30000"/>
                      <a:satMod val="115000"/>
                    </a:prstClr>
                  </a:gs>
                  <a:gs pos="50000">
                    <a:prstClr val="white">
                      <a:shade val="67500"/>
                      <a:satMod val="115000"/>
                    </a:prstClr>
                  </a:gs>
                  <a:gs pos="100000">
                    <a:prstClr val="white">
                      <a:shade val="100000"/>
                      <a:satMod val="115000"/>
                    </a:prstClr>
                  </a:gs>
                </a:gsLst>
                <a:lin ang="16200000" scaled="1"/>
                <a:tileRect/>
              </a:gradFill>
              <a:latin typeface="Segoe Semibold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 xmlns:p14="http://schemas.microsoft.com/office/powerpoint/2007/7/12/main">
    <p:wipe dir="r"/>
  </p:transition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err="1" smtClean="0"/>
              <a:t>Design</a:t>
            </a:r>
            <a:r>
              <a:rPr lang="tr-TR" dirty="0" smtClean="0"/>
              <a:t> </a:t>
            </a:r>
            <a:r>
              <a:rPr lang="tr-TR" dirty="0" err="1" smtClean="0"/>
              <a:t>Purpose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 smtClean="0"/>
              <a:t>BranchCache</a:t>
            </a:r>
            <a:r>
              <a:rPr lang="en-US" sz="2800" dirty="0" smtClean="0"/>
              <a:t> is designed</a:t>
            </a:r>
            <a:r>
              <a:rPr lang="tr-TR" sz="2800" dirty="0" smtClean="0"/>
              <a:t>:</a:t>
            </a:r>
          </a:p>
          <a:p>
            <a:pPr>
              <a:buNone/>
            </a:pPr>
            <a:endParaRPr lang="tr-TR" sz="2800" dirty="0" smtClean="0"/>
          </a:p>
          <a:p>
            <a:pPr lvl="1"/>
            <a:r>
              <a:rPr lang="tr-TR" sz="2400" dirty="0" smtClean="0"/>
              <a:t>t</a:t>
            </a:r>
            <a:r>
              <a:rPr lang="en-US" sz="2400" dirty="0" smtClean="0"/>
              <a:t>o reduce WAN link utilization </a:t>
            </a:r>
            <a:endParaRPr lang="tr-TR" sz="2400" dirty="0" smtClean="0"/>
          </a:p>
          <a:p>
            <a:pPr lvl="1">
              <a:buNone/>
            </a:pPr>
            <a:endParaRPr lang="tr-TR" sz="2400" dirty="0" smtClean="0"/>
          </a:p>
          <a:p>
            <a:pPr lvl="1"/>
            <a:r>
              <a:rPr lang="tr-TR" sz="2400" dirty="0" err="1" smtClean="0"/>
              <a:t>to</a:t>
            </a:r>
            <a:r>
              <a:rPr lang="tr-TR" sz="2400" dirty="0" smtClean="0"/>
              <a:t> </a:t>
            </a:r>
            <a:r>
              <a:rPr lang="en-US" sz="2400" dirty="0" smtClean="0"/>
              <a:t>improve application responsiveness for branch office workers who access content from servers in remote locations</a:t>
            </a:r>
            <a:r>
              <a:rPr lang="en-US" sz="2800" dirty="0" smtClean="0"/>
              <a:t>.</a:t>
            </a:r>
            <a:endParaRPr lang="tr-TR" sz="2800" dirty="0"/>
          </a:p>
        </p:txBody>
      </p:sp>
    </p:spTree>
  </p:cSld>
  <p:clrMapOvr>
    <a:masterClrMapping/>
  </p:clrMapOvr>
  <p:transition xmlns:p14="http://schemas.microsoft.com/office/powerpoint/2007/7/12/main">
    <p:wipe dir="r"/>
  </p:transition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err="1" smtClean="0"/>
              <a:t>How</a:t>
            </a:r>
            <a:r>
              <a:rPr lang="tr-TR" dirty="0" smtClean="0"/>
              <a:t> is </a:t>
            </a:r>
            <a:r>
              <a:rPr lang="tr-TR" dirty="0" err="1" smtClean="0"/>
              <a:t>this</a:t>
            </a:r>
            <a:r>
              <a:rPr lang="tr-TR" dirty="0" smtClean="0"/>
              <a:t> </a:t>
            </a:r>
            <a:r>
              <a:rPr lang="tr-TR" dirty="0" err="1" smtClean="0"/>
              <a:t>achieved</a:t>
            </a:r>
            <a:r>
              <a:rPr lang="tr-TR" dirty="0" smtClean="0"/>
              <a:t>?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</a:t>
            </a:r>
            <a:r>
              <a:rPr lang="en-US" dirty="0" err="1" smtClean="0"/>
              <a:t>BranchCache</a:t>
            </a:r>
            <a:r>
              <a:rPr lang="en-US" dirty="0" smtClean="0"/>
              <a:t> is enabled, a copy of data accessed from intranet Web and file servers is cached locally within the branch office. </a:t>
            </a:r>
            <a:endParaRPr lang="tr-TR" dirty="0" smtClean="0"/>
          </a:p>
          <a:p>
            <a:endParaRPr lang="tr-TR" dirty="0" smtClean="0"/>
          </a:p>
          <a:p>
            <a:r>
              <a:rPr lang="en-US" dirty="0" smtClean="0"/>
              <a:t>When another client on the same network requests the file, the client downloads it from the local cache without downloading the same content across the WAN.</a:t>
            </a:r>
            <a:endParaRPr lang="tr-TR" dirty="0" smtClean="0"/>
          </a:p>
          <a:p>
            <a:endParaRPr lang="tr-TR" dirty="0" smtClean="0"/>
          </a:p>
          <a:p>
            <a:r>
              <a:rPr lang="en-US" dirty="0" smtClean="0"/>
              <a:t>By using </a:t>
            </a:r>
            <a:r>
              <a:rPr lang="en-US" dirty="0" err="1" smtClean="0"/>
              <a:t>BranchCache</a:t>
            </a:r>
            <a:r>
              <a:rPr lang="en-US" dirty="0" smtClean="0"/>
              <a:t>, branch office users can quickly open files that are stored in the cache.</a:t>
            </a: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/>
          </a:p>
        </p:txBody>
      </p:sp>
    </p:spTree>
  </p:cSld>
  <p:clrMapOvr>
    <a:masterClrMapping/>
  </p:clrMapOvr>
  <p:transition xmlns:p14="http://schemas.microsoft.com/office/powerpoint/2007/7/12/main">
    <p:wipe dir="r"/>
  </p:transition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err="1" smtClean="0"/>
              <a:t>Where</a:t>
            </a:r>
            <a:r>
              <a:rPr lang="tr-TR" dirty="0" smtClean="0"/>
              <a:t> is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cache</a:t>
            </a:r>
            <a:r>
              <a:rPr lang="tr-TR" dirty="0" smtClean="0"/>
              <a:t> </a:t>
            </a:r>
            <a:r>
              <a:rPr lang="tr-TR" dirty="0" err="1" smtClean="0"/>
              <a:t>hosted</a:t>
            </a:r>
            <a:r>
              <a:rPr lang="tr-TR" dirty="0" smtClean="0"/>
              <a:t>?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cache can be hosted </a:t>
            </a:r>
            <a:endParaRPr lang="tr-TR" dirty="0" smtClean="0"/>
          </a:p>
          <a:p>
            <a:pPr lvl="1"/>
            <a:r>
              <a:rPr lang="en-US" dirty="0" smtClean="0"/>
              <a:t>Hosted Cache </a:t>
            </a:r>
            <a:r>
              <a:rPr lang="tr-TR" dirty="0" smtClean="0"/>
              <a:t>: </a:t>
            </a:r>
            <a:r>
              <a:rPr lang="en-US" dirty="0" smtClean="0"/>
              <a:t>on a server in the branch office</a:t>
            </a:r>
            <a:endParaRPr lang="tr-TR" dirty="0" smtClean="0"/>
          </a:p>
          <a:p>
            <a:pPr lvl="2"/>
            <a:r>
              <a:rPr lang="en-US" dirty="0" smtClean="0"/>
              <a:t>In hosted cache mode , cached content is maintained on a computer running Windows Server® 2008 R2 on the branch office network.</a:t>
            </a:r>
            <a:endParaRPr lang="tr-TR" dirty="0" smtClean="0"/>
          </a:p>
          <a:p>
            <a:pPr lvl="2">
              <a:buNone/>
            </a:pPr>
            <a:endParaRPr lang="tr-TR" dirty="0" smtClean="0"/>
          </a:p>
          <a:p>
            <a:pPr lvl="1"/>
            <a:r>
              <a:rPr lang="en-US" dirty="0" smtClean="0"/>
              <a:t>Distributed Cache </a:t>
            </a:r>
            <a:r>
              <a:rPr lang="tr-TR" dirty="0" smtClean="0"/>
              <a:t>: </a:t>
            </a:r>
            <a:r>
              <a:rPr lang="en-US" dirty="0" smtClean="0"/>
              <a:t>distributed across the users’ computers </a:t>
            </a:r>
            <a:endParaRPr lang="tr-TR" dirty="0" smtClean="0"/>
          </a:p>
          <a:p>
            <a:pPr lvl="2"/>
            <a:r>
              <a:rPr lang="en-US" dirty="0" smtClean="0"/>
              <a:t>If client computers are configured to use distributed cache mode, the cached content is distributed among  client computers on the branch office network.</a:t>
            </a:r>
            <a:endParaRPr lang="tr-TR" dirty="0" smtClean="0"/>
          </a:p>
          <a:p>
            <a:pPr lvl="2"/>
            <a:r>
              <a:rPr lang="en-US" dirty="0" smtClean="0"/>
              <a:t> No infrastructure or services are required in the branch office beyond client computers running Windows 7.</a:t>
            </a:r>
            <a:endParaRPr lang="tr-TR" dirty="0" smtClean="0"/>
          </a:p>
          <a:p>
            <a:pPr lvl="1"/>
            <a:r>
              <a:rPr lang="en-US" dirty="0" smtClean="0"/>
              <a:t> </a:t>
            </a:r>
            <a:endParaRPr lang="tr-TR" dirty="0" smtClean="0"/>
          </a:p>
          <a:p>
            <a:endParaRPr lang="tr-TR" dirty="0"/>
          </a:p>
        </p:txBody>
      </p:sp>
    </p:spTree>
  </p:cSld>
  <p:clrMapOvr>
    <a:masterClrMapping/>
  </p:clrMapOvr>
  <p:transition xmlns:p14="http://schemas.microsoft.com/office/powerpoint/2007/7/12/main">
    <p:wipe dir="r"/>
  </p:transition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err="1" smtClean="0"/>
              <a:t>Distributed</a:t>
            </a:r>
            <a:r>
              <a:rPr lang="tr-TR" dirty="0" smtClean="0"/>
              <a:t> </a:t>
            </a:r>
            <a:r>
              <a:rPr lang="tr-TR" dirty="0" err="1" smtClean="0"/>
              <a:t>Cache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69900" y="1295400"/>
            <a:ext cx="8229600" cy="4754563"/>
          </a:xfrm>
        </p:spPr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en-US" sz="2000" dirty="0" smtClean="0"/>
              <a:t>A client computer downloads content from a </a:t>
            </a:r>
            <a:r>
              <a:rPr lang="en-US" sz="2000" dirty="0" err="1" smtClean="0"/>
              <a:t>BranchCache</a:t>
            </a:r>
            <a:r>
              <a:rPr lang="en-US" sz="2000" dirty="0" smtClean="0"/>
              <a:t>-enabled server in the main office. It adds this content to a cache on its hard disk.</a:t>
            </a:r>
            <a:endParaRPr lang="tr-TR" sz="2000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sz="2000" dirty="0" smtClean="0"/>
              <a:t>A second client computer requests the same content. The </a:t>
            </a:r>
            <a:r>
              <a:rPr lang="en-US" sz="2000" dirty="0" err="1" smtClean="0"/>
              <a:t>BranchCache</a:t>
            </a:r>
            <a:r>
              <a:rPr lang="en-US" sz="2000" dirty="0" smtClean="0"/>
              <a:t>-enabled server in the main office returns identifiers that describe the requested content. </a:t>
            </a:r>
            <a:endParaRPr lang="tr-TR" sz="2000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sz="2000" dirty="0" smtClean="0"/>
              <a:t>The client computer searches the local network for other computers that have already downloaded and cached the content.</a:t>
            </a:r>
            <a:endParaRPr lang="tr-TR" sz="2000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sz="2000" dirty="0" smtClean="0"/>
              <a:t>The second client computer discovers the content in the cache of the first computer client computer. The second client computer downloads the content from the first client computer.</a:t>
            </a:r>
            <a:endParaRPr lang="tr-TR" sz="2000" dirty="0" smtClean="0"/>
          </a:p>
          <a:p>
            <a:pPr marL="457200" lvl="0" indent="-457200">
              <a:buNone/>
            </a:pPr>
            <a:endParaRPr lang="tr-TR" sz="2000" dirty="0" smtClean="0"/>
          </a:p>
          <a:p>
            <a:r>
              <a:rPr lang="en-US" sz="2000" dirty="0" smtClean="0"/>
              <a:t>If a client computer cannot locate the requested content on the local network, it returns to the server and requests a download.</a:t>
            </a:r>
            <a:endParaRPr lang="tr-TR" sz="2000" dirty="0" smtClean="0"/>
          </a:p>
          <a:p>
            <a:pPr lvl="0"/>
            <a:endParaRPr lang="tr-TR" sz="2000" dirty="0" smtClean="0"/>
          </a:p>
          <a:p>
            <a:endParaRPr lang="tr-TR" sz="2000" dirty="0"/>
          </a:p>
        </p:txBody>
      </p:sp>
    </p:spTree>
  </p:cSld>
  <p:clrMapOvr>
    <a:masterClrMapping/>
  </p:clrMapOvr>
  <p:transition xmlns:p14="http://schemas.microsoft.com/office/powerpoint/2007/7/12/main">
    <p:wipe dir="r"/>
  </p:transition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7" descr="blue sphere 4 cop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3527" y="2438400"/>
            <a:ext cx="6330473" cy="3552475"/>
          </a:xfrm>
          <a:prstGeom prst="rect">
            <a:avLst/>
          </a:prstGeom>
          <a:noFill/>
        </p:spPr>
      </p:pic>
      <p:pic>
        <p:nvPicPr>
          <p:cNvPr id="7" name="Picture 67" descr="clear bubb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5248" y="963070"/>
            <a:ext cx="3301964" cy="1921801"/>
          </a:xfrm>
          <a:prstGeom prst="rect">
            <a:avLst/>
          </a:prstGeom>
          <a:noFill/>
        </p:spPr>
      </p:pic>
      <p:grpSp>
        <p:nvGrpSpPr>
          <p:cNvPr id="8" name="Group 29"/>
          <p:cNvGrpSpPr/>
          <p:nvPr/>
        </p:nvGrpSpPr>
        <p:grpSpPr>
          <a:xfrm>
            <a:off x="2295944" y="2987732"/>
            <a:ext cx="2096642" cy="1574695"/>
            <a:chOff x="2438400" y="3570303"/>
            <a:chExt cx="2096642" cy="1633491"/>
          </a:xfrm>
        </p:grpSpPr>
        <p:sp>
          <p:nvSpPr>
            <p:cNvPr id="9" name="Freeform 8"/>
            <p:cNvSpPr/>
            <p:nvPr/>
          </p:nvSpPr>
          <p:spPr>
            <a:xfrm>
              <a:off x="2438400" y="3570303"/>
              <a:ext cx="2096642" cy="1633491"/>
            </a:xfrm>
            <a:custGeom>
              <a:avLst/>
              <a:gdLst>
                <a:gd name="connsiteX0" fmla="*/ 2032986 w 2032986"/>
                <a:gd name="connsiteY0" fmla="*/ 1491448 h 1491448"/>
                <a:gd name="connsiteX1" fmla="*/ 852256 w 2032986"/>
                <a:gd name="connsiteY1" fmla="*/ 142043 h 1491448"/>
                <a:gd name="connsiteX2" fmla="*/ 0 w 2032986"/>
                <a:gd name="connsiteY2" fmla="*/ 639192 h 1491448"/>
                <a:gd name="connsiteX0" fmla="*/ 1804326 w 1804326"/>
                <a:gd name="connsiteY0" fmla="*/ 2288959 h 2288959"/>
                <a:gd name="connsiteX1" fmla="*/ 623596 w 1804326"/>
                <a:gd name="connsiteY1" fmla="*/ 939554 h 2288959"/>
                <a:gd name="connsiteX2" fmla="*/ 0 w 1804326"/>
                <a:gd name="connsiteY2" fmla="*/ 65103 h 2288959"/>
                <a:gd name="connsiteX0" fmla="*/ 1918656 w 1918656"/>
                <a:gd name="connsiteY0" fmla="*/ 2288959 h 2288959"/>
                <a:gd name="connsiteX1" fmla="*/ 623596 w 1918656"/>
                <a:gd name="connsiteY1" fmla="*/ 939554 h 2288959"/>
                <a:gd name="connsiteX2" fmla="*/ 0 w 1918656"/>
                <a:gd name="connsiteY2" fmla="*/ 65103 h 2288959"/>
                <a:gd name="connsiteX0" fmla="*/ 2072155 w 2072155"/>
                <a:gd name="connsiteY0" fmla="*/ 2288959 h 2288959"/>
                <a:gd name="connsiteX1" fmla="*/ 319776 w 2072155"/>
                <a:gd name="connsiteY1" fmla="*/ 1853954 h 2288959"/>
                <a:gd name="connsiteX2" fmla="*/ 153499 w 2072155"/>
                <a:gd name="connsiteY2" fmla="*/ 65103 h 2288959"/>
                <a:gd name="connsiteX0" fmla="*/ 2433140 w 2433140"/>
                <a:gd name="connsiteY0" fmla="*/ 1984159 h 1984159"/>
                <a:gd name="connsiteX1" fmla="*/ 680761 w 2433140"/>
                <a:gd name="connsiteY1" fmla="*/ 1549154 h 1984159"/>
                <a:gd name="connsiteX2" fmla="*/ 0 w 2433140"/>
                <a:gd name="connsiteY2" fmla="*/ 65103 h 1984159"/>
                <a:gd name="connsiteX0" fmla="*/ 2433140 w 2433140"/>
                <a:gd name="connsiteY0" fmla="*/ 1984159 h 2210844"/>
                <a:gd name="connsiteX1" fmla="*/ 680761 w 2433140"/>
                <a:gd name="connsiteY1" fmla="*/ 1549154 h 2210844"/>
                <a:gd name="connsiteX2" fmla="*/ 0 w 2433140"/>
                <a:gd name="connsiteY2" fmla="*/ 65103 h 2210844"/>
                <a:gd name="connsiteX0" fmla="*/ 2433140 w 2433140"/>
                <a:gd name="connsiteY0" fmla="*/ 1984159 h 2210844"/>
                <a:gd name="connsiteX1" fmla="*/ 909421 w 2433140"/>
                <a:gd name="connsiteY1" fmla="*/ 1549154 h 2210844"/>
                <a:gd name="connsiteX2" fmla="*/ 0 w 2433140"/>
                <a:gd name="connsiteY2" fmla="*/ 65103 h 2210844"/>
                <a:gd name="connsiteX0" fmla="*/ 2844949 w 2844949"/>
                <a:gd name="connsiteY0" fmla="*/ 1984159 h 2210844"/>
                <a:gd name="connsiteX1" fmla="*/ 1321230 w 2844949"/>
                <a:gd name="connsiteY1" fmla="*/ 1549154 h 2210844"/>
                <a:gd name="connsiteX2" fmla="*/ 411809 w 2844949"/>
                <a:gd name="connsiteY2" fmla="*/ 65103 h 2210844"/>
                <a:gd name="connsiteX0" fmla="*/ 2844949 w 2844949"/>
                <a:gd name="connsiteY0" fmla="*/ 1984159 h 2210844"/>
                <a:gd name="connsiteX1" fmla="*/ 1321230 w 2844949"/>
                <a:gd name="connsiteY1" fmla="*/ 1549154 h 2210844"/>
                <a:gd name="connsiteX2" fmla="*/ 411809 w 2844949"/>
                <a:gd name="connsiteY2" fmla="*/ 65103 h 2210844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433140 w 2433140"/>
                <a:gd name="connsiteY0" fmla="*/ 1919056 h 1919056"/>
                <a:gd name="connsiteX1" fmla="*/ 1150777 w 2433140"/>
                <a:gd name="connsiteY1" fmla="*/ 906268 h 1919056"/>
                <a:gd name="connsiteX2" fmla="*/ 0 w 2433140"/>
                <a:gd name="connsiteY2" fmla="*/ 0 h 1919056"/>
                <a:gd name="connsiteX0" fmla="*/ 2433140 w 2433140"/>
                <a:gd name="connsiteY0" fmla="*/ 1919056 h 1919056"/>
                <a:gd name="connsiteX1" fmla="*/ 693458 w 2433140"/>
                <a:gd name="connsiteY1" fmla="*/ 1592068 h 1919056"/>
                <a:gd name="connsiteX2" fmla="*/ 0 w 2433140"/>
                <a:gd name="connsiteY2" fmla="*/ 0 h 1919056"/>
                <a:gd name="connsiteX0" fmla="*/ 2433140 w 2433140"/>
                <a:gd name="connsiteY0" fmla="*/ 1919056 h 1919056"/>
                <a:gd name="connsiteX1" fmla="*/ 693458 w 2433140"/>
                <a:gd name="connsiteY1" fmla="*/ 1592068 h 1919056"/>
                <a:gd name="connsiteX2" fmla="*/ 0 w 2433140"/>
                <a:gd name="connsiteY2" fmla="*/ 0 h 1919056"/>
                <a:gd name="connsiteX0" fmla="*/ 2433140 w 2433140"/>
                <a:gd name="connsiteY0" fmla="*/ 1919056 h 1919056"/>
                <a:gd name="connsiteX1" fmla="*/ 693458 w 2433140"/>
                <a:gd name="connsiteY1" fmla="*/ 1592068 h 1919056"/>
                <a:gd name="connsiteX2" fmla="*/ 0 w 2433140"/>
                <a:gd name="connsiteY2" fmla="*/ 0 h 1919056"/>
                <a:gd name="connsiteX0" fmla="*/ 2433140 w 2433140"/>
                <a:gd name="connsiteY0" fmla="*/ 1919056 h 2303593"/>
                <a:gd name="connsiteX1" fmla="*/ 693458 w 2433140"/>
                <a:gd name="connsiteY1" fmla="*/ 1592068 h 2303593"/>
                <a:gd name="connsiteX2" fmla="*/ 0 w 2433140"/>
                <a:gd name="connsiteY2" fmla="*/ 0 h 2303593"/>
                <a:gd name="connsiteX0" fmla="*/ 2645799 w 2645799"/>
                <a:gd name="connsiteY0" fmla="*/ 1919056 h 2303593"/>
                <a:gd name="connsiteX1" fmla="*/ 906117 w 2645799"/>
                <a:gd name="connsiteY1" fmla="*/ 1592068 h 2303593"/>
                <a:gd name="connsiteX2" fmla="*/ 212659 w 2645799"/>
                <a:gd name="connsiteY2" fmla="*/ 0 h 2303593"/>
                <a:gd name="connsiteX0" fmla="*/ 2645799 w 2645799"/>
                <a:gd name="connsiteY0" fmla="*/ 1919056 h 2303593"/>
                <a:gd name="connsiteX1" fmla="*/ 906117 w 2645799"/>
                <a:gd name="connsiteY1" fmla="*/ 1592068 h 2303593"/>
                <a:gd name="connsiteX2" fmla="*/ 212659 w 2645799"/>
                <a:gd name="connsiteY2" fmla="*/ 0 h 2303593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890459 w 2890459"/>
                <a:gd name="connsiteY0" fmla="*/ 1766656 h 1766656"/>
                <a:gd name="connsiteX1" fmla="*/ 0 w 2890459"/>
                <a:gd name="connsiteY1" fmla="*/ 0 h 1766656"/>
                <a:gd name="connsiteX0" fmla="*/ 2318810 w 2318810"/>
                <a:gd name="connsiteY0" fmla="*/ 1766656 h 1766656"/>
                <a:gd name="connsiteX1" fmla="*/ 0 w 2318810"/>
                <a:gd name="connsiteY1" fmla="*/ 0 h 1766656"/>
                <a:gd name="connsiteX0" fmla="*/ 2318810 w 2318810"/>
                <a:gd name="connsiteY0" fmla="*/ 1766656 h 1766656"/>
                <a:gd name="connsiteX1" fmla="*/ 0 w 2318810"/>
                <a:gd name="connsiteY1" fmla="*/ 0 h 1766656"/>
                <a:gd name="connsiteX0" fmla="*/ 2462797 w 2462797"/>
                <a:gd name="connsiteY0" fmla="*/ 1766656 h 1766656"/>
                <a:gd name="connsiteX1" fmla="*/ 1520939 w 2462797"/>
                <a:gd name="connsiteY1" fmla="*/ 1344568 h 1766656"/>
                <a:gd name="connsiteX2" fmla="*/ 143987 w 2462797"/>
                <a:gd name="connsiteY2" fmla="*/ 0 h 1766656"/>
                <a:gd name="connsiteX0" fmla="*/ 2318810 w 2318810"/>
                <a:gd name="connsiteY0" fmla="*/ 1766656 h 1766656"/>
                <a:gd name="connsiteX1" fmla="*/ 0 w 2318810"/>
                <a:gd name="connsiteY1" fmla="*/ 0 h 1766656"/>
                <a:gd name="connsiteX0" fmla="*/ 1572891 w 1572891"/>
                <a:gd name="connsiteY0" fmla="*/ 1633491 h 1633491"/>
                <a:gd name="connsiteX1" fmla="*/ 0 w 1572891"/>
                <a:gd name="connsiteY1" fmla="*/ 0 h 1633491"/>
                <a:gd name="connsiteX0" fmla="*/ 1572891 w 1572891"/>
                <a:gd name="connsiteY0" fmla="*/ 1633491 h 1633491"/>
                <a:gd name="connsiteX1" fmla="*/ 0 w 1572891"/>
                <a:gd name="connsiteY1" fmla="*/ 0 h 1633491"/>
                <a:gd name="connsiteX0" fmla="*/ 1572891 w 1572891"/>
                <a:gd name="connsiteY0" fmla="*/ 1633491 h 1633491"/>
                <a:gd name="connsiteX1" fmla="*/ 0 w 1572891"/>
                <a:gd name="connsiteY1" fmla="*/ 0 h 1633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72891" h="1633491">
                  <a:moveTo>
                    <a:pt x="1572891" y="1633491"/>
                  </a:moveTo>
                  <a:cubicBezTo>
                    <a:pt x="1008635" y="1435223"/>
                    <a:pt x="304518" y="801949"/>
                    <a:pt x="0" y="0"/>
                  </a:cubicBezTo>
                </a:path>
              </a:pathLst>
            </a:custGeom>
            <a:ln>
              <a:headEnd type="oval" w="med" len="med"/>
              <a:tailEnd type="triangl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12"/>
            <p:cNvSpPr txBox="1"/>
            <p:nvPr/>
          </p:nvSpPr>
          <p:spPr>
            <a:xfrm rot="1645353">
              <a:off x="3253757" y="4756963"/>
              <a:ext cx="5216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Get</a:t>
              </a:r>
              <a:endParaRPr lang="en-US" dirty="0"/>
            </a:p>
          </p:txBody>
        </p:sp>
      </p:grpSp>
      <p:grpSp>
        <p:nvGrpSpPr>
          <p:cNvPr id="11" name="Group 28"/>
          <p:cNvGrpSpPr/>
          <p:nvPr/>
        </p:nvGrpSpPr>
        <p:grpSpPr>
          <a:xfrm>
            <a:off x="2600743" y="2474434"/>
            <a:ext cx="4016439" cy="797921"/>
            <a:chOff x="2743199" y="3057005"/>
            <a:chExt cx="4016439" cy="827714"/>
          </a:xfrm>
        </p:grpSpPr>
        <p:sp>
          <p:nvSpPr>
            <p:cNvPr id="12" name="Freeform 16"/>
            <p:cNvSpPr/>
            <p:nvPr/>
          </p:nvSpPr>
          <p:spPr>
            <a:xfrm>
              <a:off x="2743199" y="3134448"/>
              <a:ext cx="4016439" cy="750271"/>
            </a:xfrm>
            <a:custGeom>
              <a:avLst/>
              <a:gdLst>
                <a:gd name="connsiteX0" fmla="*/ 2032986 w 2032986"/>
                <a:gd name="connsiteY0" fmla="*/ 1491448 h 1491448"/>
                <a:gd name="connsiteX1" fmla="*/ 852256 w 2032986"/>
                <a:gd name="connsiteY1" fmla="*/ 142043 h 1491448"/>
                <a:gd name="connsiteX2" fmla="*/ 0 w 2032986"/>
                <a:gd name="connsiteY2" fmla="*/ 639192 h 1491448"/>
                <a:gd name="connsiteX0" fmla="*/ 1804326 w 1804326"/>
                <a:gd name="connsiteY0" fmla="*/ 2288959 h 2288959"/>
                <a:gd name="connsiteX1" fmla="*/ 623596 w 1804326"/>
                <a:gd name="connsiteY1" fmla="*/ 939554 h 2288959"/>
                <a:gd name="connsiteX2" fmla="*/ 0 w 1804326"/>
                <a:gd name="connsiteY2" fmla="*/ 65103 h 2288959"/>
                <a:gd name="connsiteX0" fmla="*/ 1918656 w 1918656"/>
                <a:gd name="connsiteY0" fmla="*/ 2288959 h 2288959"/>
                <a:gd name="connsiteX1" fmla="*/ 623596 w 1918656"/>
                <a:gd name="connsiteY1" fmla="*/ 939554 h 2288959"/>
                <a:gd name="connsiteX2" fmla="*/ 0 w 1918656"/>
                <a:gd name="connsiteY2" fmla="*/ 65103 h 2288959"/>
                <a:gd name="connsiteX0" fmla="*/ 2072155 w 2072155"/>
                <a:gd name="connsiteY0" fmla="*/ 2288959 h 2288959"/>
                <a:gd name="connsiteX1" fmla="*/ 319776 w 2072155"/>
                <a:gd name="connsiteY1" fmla="*/ 1853954 h 2288959"/>
                <a:gd name="connsiteX2" fmla="*/ 153499 w 2072155"/>
                <a:gd name="connsiteY2" fmla="*/ 65103 h 2288959"/>
                <a:gd name="connsiteX0" fmla="*/ 2433140 w 2433140"/>
                <a:gd name="connsiteY0" fmla="*/ 1984159 h 1984159"/>
                <a:gd name="connsiteX1" fmla="*/ 680761 w 2433140"/>
                <a:gd name="connsiteY1" fmla="*/ 1549154 h 1984159"/>
                <a:gd name="connsiteX2" fmla="*/ 0 w 2433140"/>
                <a:gd name="connsiteY2" fmla="*/ 65103 h 1984159"/>
                <a:gd name="connsiteX0" fmla="*/ 2433140 w 2433140"/>
                <a:gd name="connsiteY0" fmla="*/ 1984159 h 2210844"/>
                <a:gd name="connsiteX1" fmla="*/ 680761 w 2433140"/>
                <a:gd name="connsiteY1" fmla="*/ 1549154 h 2210844"/>
                <a:gd name="connsiteX2" fmla="*/ 0 w 2433140"/>
                <a:gd name="connsiteY2" fmla="*/ 65103 h 2210844"/>
                <a:gd name="connsiteX0" fmla="*/ 2433140 w 2433140"/>
                <a:gd name="connsiteY0" fmla="*/ 1984159 h 2210844"/>
                <a:gd name="connsiteX1" fmla="*/ 909421 w 2433140"/>
                <a:gd name="connsiteY1" fmla="*/ 1549154 h 2210844"/>
                <a:gd name="connsiteX2" fmla="*/ 0 w 2433140"/>
                <a:gd name="connsiteY2" fmla="*/ 65103 h 2210844"/>
                <a:gd name="connsiteX0" fmla="*/ 2844949 w 2844949"/>
                <a:gd name="connsiteY0" fmla="*/ 1984159 h 2210844"/>
                <a:gd name="connsiteX1" fmla="*/ 1321230 w 2844949"/>
                <a:gd name="connsiteY1" fmla="*/ 1549154 h 2210844"/>
                <a:gd name="connsiteX2" fmla="*/ 411809 w 2844949"/>
                <a:gd name="connsiteY2" fmla="*/ 65103 h 2210844"/>
                <a:gd name="connsiteX0" fmla="*/ 2844949 w 2844949"/>
                <a:gd name="connsiteY0" fmla="*/ 1984159 h 2210844"/>
                <a:gd name="connsiteX1" fmla="*/ 1321230 w 2844949"/>
                <a:gd name="connsiteY1" fmla="*/ 1549154 h 2210844"/>
                <a:gd name="connsiteX2" fmla="*/ 411809 w 2844949"/>
                <a:gd name="connsiteY2" fmla="*/ 65103 h 2210844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433140 w 2433140"/>
                <a:gd name="connsiteY0" fmla="*/ 1919056 h 1919056"/>
                <a:gd name="connsiteX1" fmla="*/ 1150777 w 2433140"/>
                <a:gd name="connsiteY1" fmla="*/ 906268 h 1919056"/>
                <a:gd name="connsiteX2" fmla="*/ 0 w 2433140"/>
                <a:gd name="connsiteY2" fmla="*/ 0 h 1919056"/>
                <a:gd name="connsiteX0" fmla="*/ 2433140 w 2433140"/>
                <a:gd name="connsiteY0" fmla="*/ 1919056 h 1919056"/>
                <a:gd name="connsiteX1" fmla="*/ 693458 w 2433140"/>
                <a:gd name="connsiteY1" fmla="*/ 1592068 h 1919056"/>
                <a:gd name="connsiteX2" fmla="*/ 0 w 2433140"/>
                <a:gd name="connsiteY2" fmla="*/ 0 h 1919056"/>
                <a:gd name="connsiteX0" fmla="*/ 2433140 w 2433140"/>
                <a:gd name="connsiteY0" fmla="*/ 1919056 h 1919056"/>
                <a:gd name="connsiteX1" fmla="*/ 693458 w 2433140"/>
                <a:gd name="connsiteY1" fmla="*/ 1592068 h 1919056"/>
                <a:gd name="connsiteX2" fmla="*/ 0 w 2433140"/>
                <a:gd name="connsiteY2" fmla="*/ 0 h 1919056"/>
                <a:gd name="connsiteX0" fmla="*/ 2433140 w 2433140"/>
                <a:gd name="connsiteY0" fmla="*/ 1919056 h 1919056"/>
                <a:gd name="connsiteX1" fmla="*/ 693458 w 2433140"/>
                <a:gd name="connsiteY1" fmla="*/ 1592068 h 1919056"/>
                <a:gd name="connsiteX2" fmla="*/ 0 w 2433140"/>
                <a:gd name="connsiteY2" fmla="*/ 0 h 1919056"/>
                <a:gd name="connsiteX0" fmla="*/ 2433140 w 2433140"/>
                <a:gd name="connsiteY0" fmla="*/ 1919056 h 2303593"/>
                <a:gd name="connsiteX1" fmla="*/ 693458 w 2433140"/>
                <a:gd name="connsiteY1" fmla="*/ 1592068 h 2303593"/>
                <a:gd name="connsiteX2" fmla="*/ 0 w 2433140"/>
                <a:gd name="connsiteY2" fmla="*/ 0 h 2303593"/>
                <a:gd name="connsiteX0" fmla="*/ 2645799 w 2645799"/>
                <a:gd name="connsiteY0" fmla="*/ 1919056 h 2303593"/>
                <a:gd name="connsiteX1" fmla="*/ 906117 w 2645799"/>
                <a:gd name="connsiteY1" fmla="*/ 1592068 h 2303593"/>
                <a:gd name="connsiteX2" fmla="*/ 212659 w 2645799"/>
                <a:gd name="connsiteY2" fmla="*/ 0 h 2303593"/>
                <a:gd name="connsiteX0" fmla="*/ 2645799 w 2645799"/>
                <a:gd name="connsiteY0" fmla="*/ 1919056 h 2303593"/>
                <a:gd name="connsiteX1" fmla="*/ 906117 w 2645799"/>
                <a:gd name="connsiteY1" fmla="*/ 1592068 h 2303593"/>
                <a:gd name="connsiteX2" fmla="*/ 212659 w 2645799"/>
                <a:gd name="connsiteY2" fmla="*/ 0 h 2303593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890459 w 2890459"/>
                <a:gd name="connsiteY0" fmla="*/ 1766656 h 1766656"/>
                <a:gd name="connsiteX1" fmla="*/ 0 w 2890459"/>
                <a:gd name="connsiteY1" fmla="*/ 0 h 1766656"/>
                <a:gd name="connsiteX0" fmla="*/ 2890459 w 2890459"/>
                <a:gd name="connsiteY0" fmla="*/ 1816332 h 1816332"/>
                <a:gd name="connsiteX1" fmla="*/ 0 w 2890459"/>
                <a:gd name="connsiteY1" fmla="*/ 49676 h 1816332"/>
                <a:gd name="connsiteX0" fmla="*/ 2890459 w 2890459"/>
                <a:gd name="connsiteY0" fmla="*/ 1816332 h 1816332"/>
                <a:gd name="connsiteX1" fmla="*/ 0 w 2890459"/>
                <a:gd name="connsiteY1" fmla="*/ 49676 h 1816332"/>
                <a:gd name="connsiteX0" fmla="*/ 2947624 w 2947624"/>
                <a:gd name="connsiteY0" fmla="*/ 1282932 h 1282932"/>
                <a:gd name="connsiteX1" fmla="*/ 0 w 2947624"/>
                <a:gd name="connsiteY1" fmla="*/ 49676 h 1282932"/>
                <a:gd name="connsiteX0" fmla="*/ 3347778 w 3347778"/>
                <a:gd name="connsiteY0" fmla="*/ 978132 h 978132"/>
                <a:gd name="connsiteX1" fmla="*/ 0 w 3347778"/>
                <a:gd name="connsiteY1" fmla="*/ 49676 h 978132"/>
                <a:gd name="connsiteX0" fmla="*/ 3347778 w 3347778"/>
                <a:gd name="connsiteY0" fmla="*/ 982229 h 982229"/>
                <a:gd name="connsiteX1" fmla="*/ 0 w 3347778"/>
                <a:gd name="connsiteY1" fmla="*/ 53773 h 982229"/>
                <a:gd name="connsiteX0" fmla="*/ 3347778 w 3347778"/>
                <a:gd name="connsiteY0" fmla="*/ 978132 h 978132"/>
                <a:gd name="connsiteX1" fmla="*/ 0 w 3347778"/>
                <a:gd name="connsiteY1" fmla="*/ 49676 h 978132"/>
                <a:gd name="connsiteX0" fmla="*/ 3061954 w 3061954"/>
                <a:gd name="connsiteY0" fmla="*/ 978132 h 978132"/>
                <a:gd name="connsiteX1" fmla="*/ 0 w 3061954"/>
                <a:gd name="connsiteY1" fmla="*/ 49676 h 978132"/>
                <a:gd name="connsiteX0" fmla="*/ 3061954 w 3061954"/>
                <a:gd name="connsiteY0" fmla="*/ 978132 h 978132"/>
                <a:gd name="connsiteX1" fmla="*/ 0 w 3061954"/>
                <a:gd name="connsiteY1" fmla="*/ 49676 h 978132"/>
                <a:gd name="connsiteX0" fmla="*/ 3519273 w 3519273"/>
                <a:gd name="connsiteY0" fmla="*/ 1282932 h 1282932"/>
                <a:gd name="connsiteX1" fmla="*/ 0 w 3519273"/>
                <a:gd name="connsiteY1" fmla="*/ 49676 h 1282932"/>
                <a:gd name="connsiteX0" fmla="*/ 3013114 w 3013114"/>
                <a:gd name="connsiteY0" fmla="*/ 789949 h 789949"/>
                <a:gd name="connsiteX1" fmla="*/ 0 w 3013114"/>
                <a:gd name="connsiteY1" fmla="*/ 258029 h 789949"/>
                <a:gd name="connsiteX0" fmla="*/ 3013114 w 3013114"/>
                <a:gd name="connsiteY0" fmla="*/ 581596 h 581596"/>
                <a:gd name="connsiteX1" fmla="*/ 0 w 3013114"/>
                <a:gd name="connsiteY1" fmla="*/ 49676 h 581596"/>
                <a:gd name="connsiteX0" fmla="*/ 3013114 w 3013114"/>
                <a:gd name="connsiteY0" fmla="*/ 581596 h 581596"/>
                <a:gd name="connsiteX1" fmla="*/ 0 w 3013114"/>
                <a:gd name="connsiteY1" fmla="*/ 49676 h 581596"/>
                <a:gd name="connsiteX0" fmla="*/ 3013114 w 3013114"/>
                <a:gd name="connsiteY0" fmla="*/ 625984 h 625984"/>
                <a:gd name="connsiteX1" fmla="*/ 0 w 3013114"/>
                <a:gd name="connsiteY1" fmla="*/ 94064 h 625984"/>
                <a:gd name="connsiteX0" fmla="*/ 3013114 w 3013114"/>
                <a:gd name="connsiteY0" fmla="*/ 759149 h 759149"/>
                <a:gd name="connsiteX1" fmla="*/ 0 w 3013114"/>
                <a:gd name="connsiteY1" fmla="*/ 227229 h 759149"/>
                <a:gd name="connsiteX0" fmla="*/ 3013114 w 3013114"/>
                <a:gd name="connsiteY0" fmla="*/ 750271 h 750271"/>
                <a:gd name="connsiteX1" fmla="*/ 0 w 3013114"/>
                <a:gd name="connsiteY1" fmla="*/ 218351 h 750271"/>
                <a:gd name="connsiteX0" fmla="*/ 3013114 w 3013114"/>
                <a:gd name="connsiteY0" fmla="*/ 750271 h 750271"/>
                <a:gd name="connsiteX1" fmla="*/ 0 w 3013114"/>
                <a:gd name="connsiteY1" fmla="*/ 218351 h 75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13114" h="750271">
                  <a:moveTo>
                    <a:pt x="3013114" y="750271"/>
                  </a:moveTo>
                  <a:cubicBezTo>
                    <a:pt x="2265414" y="279918"/>
                    <a:pt x="990518" y="0"/>
                    <a:pt x="0" y="218351"/>
                  </a:cubicBezTo>
                </a:path>
              </a:pathLst>
            </a:custGeom>
            <a:ln>
              <a:headEnd type="oval" w="med" len="med"/>
              <a:tailEnd type="triangl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7"/>
            <p:cNvSpPr txBox="1"/>
            <p:nvPr/>
          </p:nvSpPr>
          <p:spPr>
            <a:xfrm rot="485127">
              <a:off x="4962173" y="3057005"/>
              <a:ext cx="5216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Get</a:t>
              </a:r>
              <a:endParaRPr lang="en-US" dirty="0"/>
            </a:p>
          </p:txBody>
        </p:sp>
      </p:grpSp>
      <p:pic>
        <p:nvPicPr>
          <p:cNvPr id="14" name="Picture 24" descr="application serv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79577" y="1213385"/>
            <a:ext cx="1277961" cy="1305397"/>
          </a:xfrm>
          <a:prstGeom prst="rect">
            <a:avLst/>
          </a:prstGeom>
          <a:noFill/>
        </p:spPr>
      </p:pic>
      <p:pic>
        <p:nvPicPr>
          <p:cNvPr id="15" name="Picture 6" descr="lap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2705" y="3285755"/>
            <a:ext cx="1466009" cy="827060"/>
          </a:xfrm>
          <a:prstGeom prst="rect">
            <a:avLst/>
          </a:prstGeom>
          <a:noFill/>
        </p:spPr>
      </p:pic>
      <p:grpSp>
        <p:nvGrpSpPr>
          <p:cNvPr id="16" name="Group 14"/>
          <p:cNvGrpSpPr/>
          <p:nvPr/>
        </p:nvGrpSpPr>
        <p:grpSpPr>
          <a:xfrm>
            <a:off x="2201659" y="2454641"/>
            <a:ext cx="330569" cy="367286"/>
            <a:chOff x="916933" y="3052763"/>
            <a:chExt cx="330569" cy="381000"/>
          </a:xfrm>
        </p:grpSpPr>
        <p:pic>
          <p:nvPicPr>
            <p:cNvPr id="17" name="Picture 19" descr="page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928681" y="3052763"/>
              <a:ext cx="318821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TextBox 10"/>
            <p:cNvSpPr txBox="1"/>
            <p:nvPr/>
          </p:nvSpPr>
          <p:spPr>
            <a:xfrm>
              <a:off x="916933" y="3124200"/>
              <a:ext cx="3129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ID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Group 31"/>
          <p:cNvGrpSpPr/>
          <p:nvPr/>
        </p:nvGrpSpPr>
        <p:grpSpPr>
          <a:xfrm rot="18881222" flipV="1">
            <a:off x="6541081" y="4361020"/>
            <a:ext cx="1204579" cy="579376"/>
            <a:chOff x="5956187" y="4192908"/>
            <a:chExt cx="1249555" cy="522805"/>
          </a:xfrm>
        </p:grpSpPr>
        <p:sp>
          <p:nvSpPr>
            <p:cNvPr id="20" name="Freeform 21"/>
            <p:cNvSpPr/>
            <p:nvPr/>
          </p:nvSpPr>
          <p:spPr>
            <a:xfrm>
              <a:off x="5956187" y="4450742"/>
              <a:ext cx="1249555" cy="264971"/>
            </a:xfrm>
            <a:custGeom>
              <a:avLst/>
              <a:gdLst>
                <a:gd name="connsiteX0" fmla="*/ 2032986 w 2032986"/>
                <a:gd name="connsiteY0" fmla="*/ 1491448 h 1491448"/>
                <a:gd name="connsiteX1" fmla="*/ 852256 w 2032986"/>
                <a:gd name="connsiteY1" fmla="*/ 142043 h 1491448"/>
                <a:gd name="connsiteX2" fmla="*/ 0 w 2032986"/>
                <a:gd name="connsiteY2" fmla="*/ 639192 h 1491448"/>
                <a:gd name="connsiteX0" fmla="*/ 1804326 w 1804326"/>
                <a:gd name="connsiteY0" fmla="*/ 2288959 h 2288959"/>
                <a:gd name="connsiteX1" fmla="*/ 623596 w 1804326"/>
                <a:gd name="connsiteY1" fmla="*/ 939554 h 2288959"/>
                <a:gd name="connsiteX2" fmla="*/ 0 w 1804326"/>
                <a:gd name="connsiteY2" fmla="*/ 65103 h 2288959"/>
                <a:gd name="connsiteX0" fmla="*/ 1918656 w 1918656"/>
                <a:gd name="connsiteY0" fmla="*/ 2288959 h 2288959"/>
                <a:gd name="connsiteX1" fmla="*/ 623596 w 1918656"/>
                <a:gd name="connsiteY1" fmla="*/ 939554 h 2288959"/>
                <a:gd name="connsiteX2" fmla="*/ 0 w 1918656"/>
                <a:gd name="connsiteY2" fmla="*/ 65103 h 2288959"/>
                <a:gd name="connsiteX0" fmla="*/ 2072155 w 2072155"/>
                <a:gd name="connsiteY0" fmla="*/ 2288959 h 2288959"/>
                <a:gd name="connsiteX1" fmla="*/ 319776 w 2072155"/>
                <a:gd name="connsiteY1" fmla="*/ 1853954 h 2288959"/>
                <a:gd name="connsiteX2" fmla="*/ 153499 w 2072155"/>
                <a:gd name="connsiteY2" fmla="*/ 65103 h 2288959"/>
                <a:gd name="connsiteX0" fmla="*/ 2433140 w 2433140"/>
                <a:gd name="connsiteY0" fmla="*/ 1984159 h 1984159"/>
                <a:gd name="connsiteX1" fmla="*/ 680761 w 2433140"/>
                <a:gd name="connsiteY1" fmla="*/ 1549154 h 1984159"/>
                <a:gd name="connsiteX2" fmla="*/ 0 w 2433140"/>
                <a:gd name="connsiteY2" fmla="*/ 65103 h 1984159"/>
                <a:gd name="connsiteX0" fmla="*/ 2433140 w 2433140"/>
                <a:gd name="connsiteY0" fmla="*/ 1984159 h 2210844"/>
                <a:gd name="connsiteX1" fmla="*/ 680761 w 2433140"/>
                <a:gd name="connsiteY1" fmla="*/ 1549154 h 2210844"/>
                <a:gd name="connsiteX2" fmla="*/ 0 w 2433140"/>
                <a:gd name="connsiteY2" fmla="*/ 65103 h 2210844"/>
                <a:gd name="connsiteX0" fmla="*/ 2433140 w 2433140"/>
                <a:gd name="connsiteY0" fmla="*/ 1984159 h 2210844"/>
                <a:gd name="connsiteX1" fmla="*/ 909421 w 2433140"/>
                <a:gd name="connsiteY1" fmla="*/ 1549154 h 2210844"/>
                <a:gd name="connsiteX2" fmla="*/ 0 w 2433140"/>
                <a:gd name="connsiteY2" fmla="*/ 65103 h 2210844"/>
                <a:gd name="connsiteX0" fmla="*/ 2844949 w 2844949"/>
                <a:gd name="connsiteY0" fmla="*/ 1984159 h 2210844"/>
                <a:gd name="connsiteX1" fmla="*/ 1321230 w 2844949"/>
                <a:gd name="connsiteY1" fmla="*/ 1549154 h 2210844"/>
                <a:gd name="connsiteX2" fmla="*/ 411809 w 2844949"/>
                <a:gd name="connsiteY2" fmla="*/ 65103 h 2210844"/>
                <a:gd name="connsiteX0" fmla="*/ 2844949 w 2844949"/>
                <a:gd name="connsiteY0" fmla="*/ 1984159 h 2210844"/>
                <a:gd name="connsiteX1" fmla="*/ 1321230 w 2844949"/>
                <a:gd name="connsiteY1" fmla="*/ 1549154 h 2210844"/>
                <a:gd name="connsiteX2" fmla="*/ 411809 w 2844949"/>
                <a:gd name="connsiteY2" fmla="*/ 65103 h 2210844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433140 w 2433140"/>
                <a:gd name="connsiteY0" fmla="*/ 1919056 h 1919056"/>
                <a:gd name="connsiteX1" fmla="*/ 1150777 w 2433140"/>
                <a:gd name="connsiteY1" fmla="*/ 906268 h 1919056"/>
                <a:gd name="connsiteX2" fmla="*/ 0 w 2433140"/>
                <a:gd name="connsiteY2" fmla="*/ 0 h 1919056"/>
                <a:gd name="connsiteX0" fmla="*/ 2433140 w 2433140"/>
                <a:gd name="connsiteY0" fmla="*/ 1919056 h 1919056"/>
                <a:gd name="connsiteX1" fmla="*/ 693458 w 2433140"/>
                <a:gd name="connsiteY1" fmla="*/ 1592068 h 1919056"/>
                <a:gd name="connsiteX2" fmla="*/ 0 w 2433140"/>
                <a:gd name="connsiteY2" fmla="*/ 0 h 1919056"/>
                <a:gd name="connsiteX0" fmla="*/ 2433140 w 2433140"/>
                <a:gd name="connsiteY0" fmla="*/ 1919056 h 1919056"/>
                <a:gd name="connsiteX1" fmla="*/ 693458 w 2433140"/>
                <a:gd name="connsiteY1" fmla="*/ 1592068 h 1919056"/>
                <a:gd name="connsiteX2" fmla="*/ 0 w 2433140"/>
                <a:gd name="connsiteY2" fmla="*/ 0 h 1919056"/>
                <a:gd name="connsiteX0" fmla="*/ 2433140 w 2433140"/>
                <a:gd name="connsiteY0" fmla="*/ 1919056 h 1919056"/>
                <a:gd name="connsiteX1" fmla="*/ 693458 w 2433140"/>
                <a:gd name="connsiteY1" fmla="*/ 1592068 h 1919056"/>
                <a:gd name="connsiteX2" fmla="*/ 0 w 2433140"/>
                <a:gd name="connsiteY2" fmla="*/ 0 h 1919056"/>
                <a:gd name="connsiteX0" fmla="*/ 2433140 w 2433140"/>
                <a:gd name="connsiteY0" fmla="*/ 1919056 h 2303593"/>
                <a:gd name="connsiteX1" fmla="*/ 693458 w 2433140"/>
                <a:gd name="connsiteY1" fmla="*/ 1592068 h 2303593"/>
                <a:gd name="connsiteX2" fmla="*/ 0 w 2433140"/>
                <a:gd name="connsiteY2" fmla="*/ 0 h 2303593"/>
                <a:gd name="connsiteX0" fmla="*/ 2645799 w 2645799"/>
                <a:gd name="connsiteY0" fmla="*/ 1919056 h 2303593"/>
                <a:gd name="connsiteX1" fmla="*/ 906117 w 2645799"/>
                <a:gd name="connsiteY1" fmla="*/ 1592068 h 2303593"/>
                <a:gd name="connsiteX2" fmla="*/ 212659 w 2645799"/>
                <a:gd name="connsiteY2" fmla="*/ 0 h 2303593"/>
                <a:gd name="connsiteX0" fmla="*/ 2645799 w 2645799"/>
                <a:gd name="connsiteY0" fmla="*/ 1919056 h 2303593"/>
                <a:gd name="connsiteX1" fmla="*/ 906117 w 2645799"/>
                <a:gd name="connsiteY1" fmla="*/ 1592068 h 2303593"/>
                <a:gd name="connsiteX2" fmla="*/ 212659 w 2645799"/>
                <a:gd name="connsiteY2" fmla="*/ 0 h 2303593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890459 w 2890459"/>
                <a:gd name="connsiteY0" fmla="*/ 1766656 h 1766656"/>
                <a:gd name="connsiteX1" fmla="*/ 0 w 2890459"/>
                <a:gd name="connsiteY1" fmla="*/ 0 h 1766656"/>
                <a:gd name="connsiteX0" fmla="*/ 2890459 w 2890459"/>
                <a:gd name="connsiteY0" fmla="*/ 1816332 h 1816332"/>
                <a:gd name="connsiteX1" fmla="*/ 0 w 2890459"/>
                <a:gd name="connsiteY1" fmla="*/ 49676 h 1816332"/>
                <a:gd name="connsiteX0" fmla="*/ 2890459 w 2890459"/>
                <a:gd name="connsiteY0" fmla="*/ 1816332 h 1816332"/>
                <a:gd name="connsiteX1" fmla="*/ 0 w 2890459"/>
                <a:gd name="connsiteY1" fmla="*/ 49676 h 1816332"/>
                <a:gd name="connsiteX0" fmla="*/ 2947624 w 2947624"/>
                <a:gd name="connsiteY0" fmla="*/ 1282932 h 1282932"/>
                <a:gd name="connsiteX1" fmla="*/ 0 w 2947624"/>
                <a:gd name="connsiteY1" fmla="*/ 49676 h 1282932"/>
                <a:gd name="connsiteX0" fmla="*/ 3347778 w 3347778"/>
                <a:gd name="connsiteY0" fmla="*/ 978132 h 978132"/>
                <a:gd name="connsiteX1" fmla="*/ 0 w 3347778"/>
                <a:gd name="connsiteY1" fmla="*/ 49676 h 978132"/>
                <a:gd name="connsiteX0" fmla="*/ 3347778 w 3347778"/>
                <a:gd name="connsiteY0" fmla="*/ 982229 h 982229"/>
                <a:gd name="connsiteX1" fmla="*/ 0 w 3347778"/>
                <a:gd name="connsiteY1" fmla="*/ 53773 h 982229"/>
                <a:gd name="connsiteX0" fmla="*/ 3347778 w 3347778"/>
                <a:gd name="connsiteY0" fmla="*/ 978132 h 978132"/>
                <a:gd name="connsiteX1" fmla="*/ 0 w 3347778"/>
                <a:gd name="connsiteY1" fmla="*/ 49676 h 978132"/>
                <a:gd name="connsiteX0" fmla="*/ 3061954 w 3061954"/>
                <a:gd name="connsiteY0" fmla="*/ 978132 h 978132"/>
                <a:gd name="connsiteX1" fmla="*/ 0 w 3061954"/>
                <a:gd name="connsiteY1" fmla="*/ 49676 h 978132"/>
                <a:gd name="connsiteX0" fmla="*/ 3061954 w 3061954"/>
                <a:gd name="connsiteY0" fmla="*/ 978132 h 978132"/>
                <a:gd name="connsiteX1" fmla="*/ 0 w 3061954"/>
                <a:gd name="connsiteY1" fmla="*/ 49676 h 978132"/>
                <a:gd name="connsiteX0" fmla="*/ 1127322 w 1729317"/>
                <a:gd name="connsiteY0" fmla="*/ 789949 h 1385493"/>
                <a:gd name="connsiteX1" fmla="*/ 66139 w 1729317"/>
                <a:gd name="connsiteY1" fmla="*/ 1385493 h 1385493"/>
                <a:gd name="connsiteX0" fmla="*/ 1127322 w 1127322"/>
                <a:gd name="connsiteY0" fmla="*/ 789949 h 1385493"/>
                <a:gd name="connsiteX1" fmla="*/ 66139 w 1127322"/>
                <a:gd name="connsiteY1" fmla="*/ 1385493 h 1385493"/>
                <a:gd name="connsiteX0" fmla="*/ 1093720 w 1093720"/>
                <a:gd name="connsiteY0" fmla="*/ 302839 h 898383"/>
                <a:gd name="connsiteX1" fmla="*/ 32537 w 1093720"/>
                <a:gd name="connsiteY1" fmla="*/ 898383 h 898383"/>
                <a:gd name="connsiteX0" fmla="*/ 1379545 w 1379545"/>
                <a:gd name="connsiteY0" fmla="*/ 302839 h 745983"/>
                <a:gd name="connsiteX1" fmla="*/ 32537 w 1379545"/>
                <a:gd name="connsiteY1" fmla="*/ 745983 h 745983"/>
                <a:gd name="connsiteX0" fmla="*/ 1265215 w 1265215"/>
                <a:gd name="connsiteY0" fmla="*/ 302839 h 745983"/>
                <a:gd name="connsiteX1" fmla="*/ 32537 w 1265215"/>
                <a:gd name="connsiteY1" fmla="*/ 745983 h 745983"/>
                <a:gd name="connsiteX0" fmla="*/ 969947 w 969947"/>
                <a:gd name="connsiteY0" fmla="*/ 302839 h 432490"/>
                <a:gd name="connsiteX1" fmla="*/ 32537 w 969947"/>
                <a:gd name="connsiteY1" fmla="*/ 432490 h 432490"/>
                <a:gd name="connsiteX0" fmla="*/ 937410 w 937410"/>
                <a:gd name="connsiteY0" fmla="*/ 302839 h 432490"/>
                <a:gd name="connsiteX1" fmla="*/ 0 w 937410"/>
                <a:gd name="connsiteY1" fmla="*/ 432490 h 432490"/>
                <a:gd name="connsiteX0" fmla="*/ 937410 w 937410"/>
                <a:gd name="connsiteY0" fmla="*/ 135320 h 264971"/>
                <a:gd name="connsiteX1" fmla="*/ 0 w 937410"/>
                <a:gd name="connsiteY1" fmla="*/ 264971 h 264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37410" h="264971">
                  <a:moveTo>
                    <a:pt x="937410" y="135320"/>
                  </a:moveTo>
                  <a:cubicBezTo>
                    <a:pt x="626953" y="0"/>
                    <a:pt x="236070" y="94373"/>
                    <a:pt x="0" y="264971"/>
                  </a:cubicBezTo>
                </a:path>
              </a:pathLst>
            </a:custGeom>
            <a:ln>
              <a:headEnd type="oval" w="med" len="med"/>
              <a:tailEnd type="triangl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30"/>
            <p:cNvSpPr txBox="1"/>
            <p:nvPr/>
          </p:nvSpPr>
          <p:spPr>
            <a:xfrm rot="21061309">
              <a:off x="6378990" y="4192908"/>
              <a:ext cx="521681" cy="3693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Get</a:t>
              </a:r>
              <a:endParaRPr lang="en-US" dirty="0"/>
            </a:p>
          </p:txBody>
        </p:sp>
      </p:grpSp>
      <p:grpSp>
        <p:nvGrpSpPr>
          <p:cNvPr id="22" name="Group 32"/>
          <p:cNvGrpSpPr/>
          <p:nvPr/>
        </p:nvGrpSpPr>
        <p:grpSpPr>
          <a:xfrm>
            <a:off x="2126167" y="2476792"/>
            <a:ext cx="453970" cy="367286"/>
            <a:chOff x="1737383" y="2443162"/>
            <a:chExt cx="453970" cy="381000"/>
          </a:xfrm>
        </p:grpSpPr>
        <p:pic>
          <p:nvPicPr>
            <p:cNvPr id="23" name="Picture 19" descr="page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809750" y="2443162"/>
              <a:ext cx="318821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TextBox 34"/>
            <p:cNvSpPr txBox="1"/>
            <p:nvPr/>
          </p:nvSpPr>
          <p:spPr>
            <a:xfrm>
              <a:off x="1737383" y="2514602"/>
              <a:ext cx="4539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2">
                      <a:lumMod val="50000"/>
                    </a:schemeClr>
                  </a:solidFill>
                </a:rPr>
                <a:t>Data</a:t>
              </a:r>
              <a:endParaRPr lang="en-US" sz="10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pic>
        <p:nvPicPr>
          <p:cNvPr id="25" name="Picture 23" descr="XP icon my computer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24526" y="4645424"/>
            <a:ext cx="1403154" cy="1014751"/>
          </a:xfrm>
          <a:prstGeom prst="rect">
            <a:avLst/>
          </a:prstGeom>
          <a:noFill/>
        </p:spPr>
      </p:pic>
      <p:sp>
        <p:nvSpPr>
          <p:cNvPr id="26" name="TextBox 40"/>
          <p:cNvSpPr txBox="1"/>
          <p:nvPr/>
        </p:nvSpPr>
        <p:spPr>
          <a:xfrm>
            <a:off x="6910623" y="5277145"/>
            <a:ext cx="1352195" cy="153745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Branch Office</a:t>
            </a:r>
            <a:endParaRPr lang="en-US" sz="16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7" name="TextBox 41"/>
          <p:cNvSpPr txBox="1"/>
          <p:nvPr/>
        </p:nvSpPr>
        <p:spPr>
          <a:xfrm>
            <a:off x="149457" y="2314900"/>
            <a:ext cx="1352195" cy="153745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85000"/>
                  </a:schemeClr>
                </a:solidFill>
              </a:rPr>
              <a:t>Main Office</a:t>
            </a:r>
            <a:endParaRPr lang="en-US" sz="1600" dirty="0">
              <a:solidFill>
                <a:schemeClr val="tx1">
                  <a:lumMod val="85000"/>
                </a:schemeClr>
              </a:solidFill>
            </a:endParaRPr>
          </a:p>
        </p:txBody>
      </p:sp>
      <p:grpSp>
        <p:nvGrpSpPr>
          <p:cNvPr id="28" name="Group 45"/>
          <p:cNvGrpSpPr/>
          <p:nvPr/>
        </p:nvGrpSpPr>
        <p:grpSpPr>
          <a:xfrm rot="21114929">
            <a:off x="5447310" y="4730125"/>
            <a:ext cx="978383" cy="704630"/>
            <a:chOff x="4691270" y="2128838"/>
            <a:chExt cx="978383" cy="730939"/>
          </a:xfrm>
        </p:grpSpPr>
        <p:sp>
          <p:nvSpPr>
            <p:cNvPr id="29" name="Arc 36"/>
            <p:cNvSpPr/>
            <p:nvPr/>
          </p:nvSpPr>
          <p:spPr>
            <a:xfrm>
              <a:off x="4691270" y="2305877"/>
              <a:ext cx="702365" cy="357809"/>
            </a:xfrm>
            <a:prstGeom prst="arc">
              <a:avLst>
                <a:gd name="adj1" fmla="val 17727811"/>
                <a:gd name="adj2" fmla="val 4183439"/>
              </a:avLst>
            </a:prstGeom>
            <a:ln w="254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Arc 42"/>
            <p:cNvSpPr/>
            <p:nvPr/>
          </p:nvSpPr>
          <p:spPr>
            <a:xfrm>
              <a:off x="4838701" y="2214563"/>
              <a:ext cx="702365" cy="545201"/>
            </a:xfrm>
            <a:prstGeom prst="arc">
              <a:avLst>
                <a:gd name="adj1" fmla="val 17727811"/>
                <a:gd name="adj2" fmla="val 4183439"/>
              </a:avLst>
            </a:prstGeom>
            <a:ln w="3175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Arc 43"/>
            <p:cNvSpPr/>
            <p:nvPr/>
          </p:nvSpPr>
          <p:spPr>
            <a:xfrm>
              <a:off x="4967288" y="2128838"/>
              <a:ext cx="702365" cy="730939"/>
            </a:xfrm>
            <a:prstGeom prst="arc">
              <a:avLst>
                <a:gd name="adj1" fmla="val 17727811"/>
                <a:gd name="adj2" fmla="val 4183439"/>
              </a:avLst>
            </a:prstGeom>
            <a:ln w="41275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itle 44"/>
          <p:cNvSpPr>
            <a:spLocks noGrp="1"/>
          </p:cNvSpPr>
          <p:nvPr>
            <p:ph type="title"/>
          </p:nvPr>
        </p:nvSpPr>
        <p:spPr>
          <a:xfrm>
            <a:off x="381000" y="194677"/>
            <a:ext cx="8382000" cy="640868"/>
          </a:xfrm>
        </p:spPr>
        <p:txBody>
          <a:bodyPr/>
          <a:lstStyle/>
          <a:p>
            <a:pPr algn="ctr"/>
            <a:r>
              <a:rPr smtClean="0"/>
              <a:t>Distributed Cache</a:t>
            </a:r>
            <a:endParaRPr lang="en-US" dirty="0"/>
          </a:p>
        </p:txBody>
      </p:sp>
      <p:grpSp>
        <p:nvGrpSpPr>
          <p:cNvPr id="33" name="Group 46"/>
          <p:cNvGrpSpPr/>
          <p:nvPr/>
        </p:nvGrpSpPr>
        <p:grpSpPr>
          <a:xfrm rot="21114929" flipH="1">
            <a:off x="3506978" y="4738347"/>
            <a:ext cx="1198025" cy="704630"/>
            <a:chOff x="4691270" y="2128838"/>
            <a:chExt cx="978383" cy="730939"/>
          </a:xfrm>
        </p:grpSpPr>
        <p:sp>
          <p:nvSpPr>
            <p:cNvPr id="34" name="Arc 47"/>
            <p:cNvSpPr/>
            <p:nvPr/>
          </p:nvSpPr>
          <p:spPr>
            <a:xfrm>
              <a:off x="4691270" y="2305877"/>
              <a:ext cx="702365" cy="357809"/>
            </a:xfrm>
            <a:prstGeom prst="arc">
              <a:avLst>
                <a:gd name="adj1" fmla="val 17727811"/>
                <a:gd name="adj2" fmla="val 4183439"/>
              </a:avLst>
            </a:prstGeom>
            <a:ln w="254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Arc 48"/>
            <p:cNvSpPr/>
            <p:nvPr/>
          </p:nvSpPr>
          <p:spPr>
            <a:xfrm>
              <a:off x="4838701" y="2214563"/>
              <a:ext cx="702365" cy="545201"/>
            </a:xfrm>
            <a:prstGeom prst="arc">
              <a:avLst>
                <a:gd name="adj1" fmla="val 17727811"/>
                <a:gd name="adj2" fmla="val 4183439"/>
              </a:avLst>
            </a:prstGeom>
            <a:ln w="3175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Arc 49"/>
            <p:cNvSpPr/>
            <p:nvPr/>
          </p:nvSpPr>
          <p:spPr>
            <a:xfrm>
              <a:off x="4967288" y="2128838"/>
              <a:ext cx="702365" cy="730939"/>
            </a:xfrm>
            <a:prstGeom prst="arc">
              <a:avLst>
                <a:gd name="adj1" fmla="val 17727811"/>
                <a:gd name="adj2" fmla="val 4183439"/>
              </a:avLst>
            </a:prstGeom>
            <a:ln w="41275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29"/>
          <p:cNvGrpSpPr/>
          <p:nvPr/>
        </p:nvGrpSpPr>
        <p:grpSpPr>
          <a:xfrm flipH="1" flipV="1">
            <a:off x="2520874" y="2910015"/>
            <a:ext cx="1956754" cy="1469631"/>
            <a:chOff x="4614025" y="2052546"/>
            <a:chExt cx="2294426" cy="1787584"/>
          </a:xfrm>
        </p:grpSpPr>
        <p:sp>
          <p:nvSpPr>
            <p:cNvPr id="38" name="Freeform 51"/>
            <p:cNvSpPr/>
            <p:nvPr/>
          </p:nvSpPr>
          <p:spPr>
            <a:xfrm rot="21446118">
              <a:off x="4614025" y="2052546"/>
              <a:ext cx="2294426" cy="1787584"/>
            </a:xfrm>
            <a:custGeom>
              <a:avLst/>
              <a:gdLst>
                <a:gd name="connsiteX0" fmla="*/ 2032986 w 2032986"/>
                <a:gd name="connsiteY0" fmla="*/ 1491448 h 1491448"/>
                <a:gd name="connsiteX1" fmla="*/ 852256 w 2032986"/>
                <a:gd name="connsiteY1" fmla="*/ 142043 h 1491448"/>
                <a:gd name="connsiteX2" fmla="*/ 0 w 2032986"/>
                <a:gd name="connsiteY2" fmla="*/ 639192 h 1491448"/>
                <a:gd name="connsiteX0" fmla="*/ 1804326 w 1804326"/>
                <a:gd name="connsiteY0" fmla="*/ 2288959 h 2288959"/>
                <a:gd name="connsiteX1" fmla="*/ 623596 w 1804326"/>
                <a:gd name="connsiteY1" fmla="*/ 939554 h 2288959"/>
                <a:gd name="connsiteX2" fmla="*/ 0 w 1804326"/>
                <a:gd name="connsiteY2" fmla="*/ 65103 h 2288959"/>
                <a:gd name="connsiteX0" fmla="*/ 1918656 w 1918656"/>
                <a:gd name="connsiteY0" fmla="*/ 2288959 h 2288959"/>
                <a:gd name="connsiteX1" fmla="*/ 623596 w 1918656"/>
                <a:gd name="connsiteY1" fmla="*/ 939554 h 2288959"/>
                <a:gd name="connsiteX2" fmla="*/ 0 w 1918656"/>
                <a:gd name="connsiteY2" fmla="*/ 65103 h 2288959"/>
                <a:gd name="connsiteX0" fmla="*/ 2072155 w 2072155"/>
                <a:gd name="connsiteY0" fmla="*/ 2288959 h 2288959"/>
                <a:gd name="connsiteX1" fmla="*/ 319776 w 2072155"/>
                <a:gd name="connsiteY1" fmla="*/ 1853954 h 2288959"/>
                <a:gd name="connsiteX2" fmla="*/ 153499 w 2072155"/>
                <a:gd name="connsiteY2" fmla="*/ 65103 h 2288959"/>
                <a:gd name="connsiteX0" fmla="*/ 2433140 w 2433140"/>
                <a:gd name="connsiteY0" fmla="*/ 1984159 h 1984159"/>
                <a:gd name="connsiteX1" fmla="*/ 680761 w 2433140"/>
                <a:gd name="connsiteY1" fmla="*/ 1549154 h 1984159"/>
                <a:gd name="connsiteX2" fmla="*/ 0 w 2433140"/>
                <a:gd name="connsiteY2" fmla="*/ 65103 h 1984159"/>
                <a:gd name="connsiteX0" fmla="*/ 2433140 w 2433140"/>
                <a:gd name="connsiteY0" fmla="*/ 1984159 h 2210844"/>
                <a:gd name="connsiteX1" fmla="*/ 680761 w 2433140"/>
                <a:gd name="connsiteY1" fmla="*/ 1549154 h 2210844"/>
                <a:gd name="connsiteX2" fmla="*/ 0 w 2433140"/>
                <a:gd name="connsiteY2" fmla="*/ 65103 h 2210844"/>
                <a:gd name="connsiteX0" fmla="*/ 2433140 w 2433140"/>
                <a:gd name="connsiteY0" fmla="*/ 1984159 h 2210844"/>
                <a:gd name="connsiteX1" fmla="*/ 909421 w 2433140"/>
                <a:gd name="connsiteY1" fmla="*/ 1549154 h 2210844"/>
                <a:gd name="connsiteX2" fmla="*/ 0 w 2433140"/>
                <a:gd name="connsiteY2" fmla="*/ 65103 h 2210844"/>
                <a:gd name="connsiteX0" fmla="*/ 2844949 w 2844949"/>
                <a:gd name="connsiteY0" fmla="*/ 1984159 h 2210844"/>
                <a:gd name="connsiteX1" fmla="*/ 1321230 w 2844949"/>
                <a:gd name="connsiteY1" fmla="*/ 1549154 h 2210844"/>
                <a:gd name="connsiteX2" fmla="*/ 411809 w 2844949"/>
                <a:gd name="connsiteY2" fmla="*/ 65103 h 2210844"/>
                <a:gd name="connsiteX0" fmla="*/ 2844949 w 2844949"/>
                <a:gd name="connsiteY0" fmla="*/ 1984159 h 2210844"/>
                <a:gd name="connsiteX1" fmla="*/ 1321230 w 2844949"/>
                <a:gd name="connsiteY1" fmla="*/ 1549154 h 2210844"/>
                <a:gd name="connsiteX2" fmla="*/ 411809 w 2844949"/>
                <a:gd name="connsiteY2" fmla="*/ 65103 h 2210844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433140 w 2433140"/>
                <a:gd name="connsiteY0" fmla="*/ 1919056 h 1919056"/>
                <a:gd name="connsiteX1" fmla="*/ 1150777 w 2433140"/>
                <a:gd name="connsiteY1" fmla="*/ 906268 h 1919056"/>
                <a:gd name="connsiteX2" fmla="*/ 0 w 2433140"/>
                <a:gd name="connsiteY2" fmla="*/ 0 h 1919056"/>
                <a:gd name="connsiteX0" fmla="*/ 2433140 w 2433140"/>
                <a:gd name="connsiteY0" fmla="*/ 1919056 h 1919056"/>
                <a:gd name="connsiteX1" fmla="*/ 693458 w 2433140"/>
                <a:gd name="connsiteY1" fmla="*/ 1592068 h 1919056"/>
                <a:gd name="connsiteX2" fmla="*/ 0 w 2433140"/>
                <a:gd name="connsiteY2" fmla="*/ 0 h 1919056"/>
                <a:gd name="connsiteX0" fmla="*/ 2433140 w 2433140"/>
                <a:gd name="connsiteY0" fmla="*/ 1919056 h 1919056"/>
                <a:gd name="connsiteX1" fmla="*/ 693458 w 2433140"/>
                <a:gd name="connsiteY1" fmla="*/ 1592068 h 1919056"/>
                <a:gd name="connsiteX2" fmla="*/ 0 w 2433140"/>
                <a:gd name="connsiteY2" fmla="*/ 0 h 1919056"/>
                <a:gd name="connsiteX0" fmla="*/ 2433140 w 2433140"/>
                <a:gd name="connsiteY0" fmla="*/ 1919056 h 1919056"/>
                <a:gd name="connsiteX1" fmla="*/ 693458 w 2433140"/>
                <a:gd name="connsiteY1" fmla="*/ 1592068 h 1919056"/>
                <a:gd name="connsiteX2" fmla="*/ 0 w 2433140"/>
                <a:gd name="connsiteY2" fmla="*/ 0 h 1919056"/>
                <a:gd name="connsiteX0" fmla="*/ 2433140 w 2433140"/>
                <a:gd name="connsiteY0" fmla="*/ 1919056 h 2303593"/>
                <a:gd name="connsiteX1" fmla="*/ 693458 w 2433140"/>
                <a:gd name="connsiteY1" fmla="*/ 1592068 h 2303593"/>
                <a:gd name="connsiteX2" fmla="*/ 0 w 2433140"/>
                <a:gd name="connsiteY2" fmla="*/ 0 h 2303593"/>
                <a:gd name="connsiteX0" fmla="*/ 2645799 w 2645799"/>
                <a:gd name="connsiteY0" fmla="*/ 1919056 h 2303593"/>
                <a:gd name="connsiteX1" fmla="*/ 906117 w 2645799"/>
                <a:gd name="connsiteY1" fmla="*/ 1592068 h 2303593"/>
                <a:gd name="connsiteX2" fmla="*/ 212659 w 2645799"/>
                <a:gd name="connsiteY2" fmla="*/ 0 h 2303593"/>
                <a:gd name="connsiteX0" fmla="*/ 2645799 w 2645799"/>
                <a:gd name="connsiteY0" fmla="*/ 1919056 h 2303593"/>
                <a:gd name="connsiteX1" fmla="*/ 906117 w 2645799"/>
                <a:gd name="connsiteY1" fmla="*/ 1592068 h 2303593"/>
                <a:gd name="connsiteX2" fmla="*/ 212659 w 2645799"/>
                <a:gd name="connsiteY2" fmla="*/ 0 h 2303593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433140 w 2433140"/>
                <a:gd name="connsiteY0" fmla="*/ 1919056 h 1919056"/>
                <a:gd name="connsiteX1" fmla="*/ 0 w 2433140"/>
                <a:gd name="connsiteY1" fmla="*/ 0 h 1919056"/>
                <a:gd name="connsiteX0" fmla="*/ 2890459 w 2890459"/>
                <a:gd name="connsiteY0" fmla="*/ 1766656 h 1766656"/>
                <a:gd name="connsiteX1" fmla="*/ 0 w 2890459"/>
                <a:gd name="connsiteY1" fmla="*/ 0 h 1766656"/>
                <a:gd name="connsiteX0" fmla="*/ 2318810 w 2318810"/>
                <a:gd name="connsiteY0" fmla="*/ 1766656 h 1766656"/>
                <a:gd name="connsiteX1" fmla="*/ 0 w 2318810"/>
                <a:gd name="connsiteY1" fmla="*/ 0 h 1766656"/>
                <a:gd name="connsiteX0" fmla="*/ 2318810 w 2318810"/>
                <a:gd name="connsiteY0" fmla="*/ 1766656 h 1766656"/>
                <a:gd name="connsiteX1" fmla="*/ 0 w 2318810"/>
                <a:gd name="connsiteY1" fmla="*/ 0 h 1766656"/>
                <a:gd name="connsiteX0" fmla="*/ 2462797 w 2462797"/>
                <a:gd name="connsiteY0" fmla="*/ 1766656 h 1766656"/>
                <a:gd name="connsiteX1" fmla="*/ 1520939 w 2462797"/>
                <a:gd name="connsiteY1" fmla="*/ 1344568 h 1766656"/>
                <a:gd name="connsiteX2" fmla="*/ 143987 w 2462797"/>
                <a:gd name="connsiteY2" fmla="*/ 0 h 1766656"/>
                <a:gd name="connsiteX0" fmla="*/ 2318810 w 2318810"/>
                <a:gd name="connsiteY0" fmla="*/ 1766656 h 1766656"/>
                <a:gd name="connsiteX1" fmla="*/ 0 w 2318810"/>
                <a:gd name="connsiteY1" fmla="*/ 0 h 1766656"/>
                <a:gd name="connsiteX0" fmla="*/ 1572891 w 1572891"/>
                <a:gd name="connsiteY0" fmla="*/ 1633491 h 1633491"/>
                <a:gd name="connsiteX1" fmla="*/ 0 w 1572891"/>
                <a:gd name="connsiteY1" fmla="*/ 0 h 1633491"/>
                <a:gd name="connsiteX0" fmla="*/ 1572891 w 1572891"/>
                <a:gd name="connsiteY0" fmla="*/ 1633491 h 1633491"/>
                <a:gd name="connsiteX1" fmla="*/ 0 w 1572891"/>
                <a:gd name="connsiteY1" fmla="*/ 0 h 1633491"/>
                <a:gd name="connsiteX0" fmla="*/ 1572891 w 1572891"/>
                <a:gd name="connsiteY0" fmla="*/ 1633491 h 1633491"/>
                <a:gd name="connsiteX1" fmla="*/ 0 w 1572891"/>
                <a:gd name="connsiteY1" fmla="*/ 0 h 1633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72891" h="1633491">
                  <a:moveTo>
                    <a:pt x="1572891" y="1633491"/>
                  </a:moveTo>
                  <a:cubicBezTo>
                    <a:pt x="1008635" y="1435223"/>
                    <a:pt x="304518" y="801949"/>
                    <a:pt x="0" y="0"/>
                  </a:cubicBezTo>
                </a:path>
              </a:pathLst>
            </a:custGeom>
            <a:ln>
              <a:headEnd type="triangl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52"/>
            <p:cNvSpPr txBox="1"/>
            <p:nvPr/>
          </p:nvSpPr>
          <p:spPr>
            <a:xfrm rot="13007782">
              <a:off x="4929717" y="2956090"/>
              <a:ext cx="5216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Get</a:t>
              </a:r>
              <a:endParaRPr lang="en-US" dirty="0"/>
            </a:p>
          </p:txBody>
        </p:sp>
      </p:grpSp>
      <p:grpSp>
        <p:nvGrpSpPr>
          <p:cNvPr id="40" name="Group 53"/>
          <p:cNvGrpSpPr/>
          <p:nvPr/>
        </p:nvGrpSpPr>
        <p:grpSpPr>
          <a:xfrm>
            <a:off x="7247720" y="3548247"/>
            <a:ext cx="978383" cy="704630"/>
            <a:chOff x="4691270" y="2128838"/>
            <a:chExt cx="978383" cy="730939"/>
          </a:xfrm>
        </p:grpSpPr>
        <p:sp>
          <p:nvSpPr>
            <p:cNvPr id="41" name="Arc 54"/>
            <p:cNvSpPr/>
            <p:nvPr/>
          </p:nvSpPr>
          <p:spPr>
            <a:xfrm>
              <a:off x="4691270" y="2305877"/>
              <a:ext cx="702365" cy="357809"/>
            </a:xfrm>
            <a:prstGeom prst="arc">
              <a:avLst>
                <a:gd name="adj1" fmla="val 17727811"/>
                <a:gd name="adj2" fmla="val 4183439"/>
              </a:avLst>
            </a:prstGeom>
            <a:ln w="254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Arc 55"/>
            <p:cNvSpPr/>
            <p:nvPr/>
          </p:nvSpPr>
          <p:spPr>
            <a:xfrm>
              <a:off x="4838701" y="2214563"/>
              <a:ext cx="702365" cy="545201"/>
            </a:xfrm>
            <a:prstGeom prst="arc">
              <a:avLst>
                <a:gd name="adj1" fmla="val 17727811"/>
                <a:gd name="adj2" fmla="val 4183439"/>
              </a:avLst>
            </a:prstGeom>
            <a:ln w="3175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Arc 56"/>
            <p:cNvSpPr/>
            <p:nvPr/>
          </p:nvSpPr>
          <p:spPr>
            <a:xfrm>
              <a:off x="4967288" y="2128838"/>
              <a:ext cx="702365" cy="730939"/>
            </a:xfrm>
            <a:prstGeom prst="arc">
              <a:avLst>
                <a:gd name="adj1" fmla="val 17727811"/>
                <a:gd name="adj2" fmla="val 4183439"/>
              </a:avLst>
            </a:prstGeom>
            <a:ln w="41275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Group 57"/>
          <p:cNvGrpSpPr/>
          <p:nvPr/>
        </p:nvGrpSpPr>
        <p:grpSpPr>
          <a:xfrm rot="21114929" flipH="1">
            <a:off x="5429363" y="3394675"/>
            <a:ext cx="1198025" cy="704630"/>
            <a:chOff x="4691270" y="2128838"/>
            <a:chExt cx="978383" cy="730939"/>
          </a:xfrm>
        </p:grpSpPr>
        <p:sp>
          <p:nvSpPr>
            <p:cNvPr id="45" name="Arc 58"/>
            <p:cNvSpPr/>
            <p:nvPr/>
          </p:nvSpPr>
          <p:spPr>
            <a:xfrm>
              <a:off x="4691270" y="2305877"/>
              <a:ext cx="702365" cy="357809"/>
            </a:xfrm>
            <a:prstGeom prst="arc">
              <a:avLst>
                <a:gd name="adj1" fmla="val 17727811"/>
                <a:gd name="adj2" fmla="val 4183439"/>
              </a:avLst>
            </a:prstGeom>
            <a:ln w="254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Arc 59"/>
            <p:cNvSpPr/>
            <p:nvPr/>
          </p:nvSpPr>
          <p:spPr>
            <a:xfrm>
              <a:off x="4838701" y="2214563"/>
              <a:ext cx="702365" cy="545201"/>
            </a:xfrm>
            <a:prstGeom prst="arc">
              <a:avLst>
                <a:gd name="adj1" fmla="val 17727811"/>
                <a:gd name="adj2" fmla="val 4183439"/>
              </a:avLst>
            </a:prstGeom>
            <a:ln w="3175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Arc 60"/>
            <p:cNvSpPr/>
            <p:nvPr/>
          </p:nvSpPr>
          <p:spPr>
            <a:xfrm>
              <a:off x="4967288" y="2128838"/>
              <a:ext cx="702365" cy="730939"/>
            </a:xfrm>
            <a:prstGeom prst="arc">
              <a:avLst>
                <a:gd name="adj1" fmla="val 17727811"/>
                <a:gd name="adj2" fmla="val 4183439"/>
              </a:avLst>
            </a:prstGeom>
            <a:ln w="41275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25"/>
          <p:cNvGrpSpPr/>
          <p:nvPr/>
        </p:nvGrpSpPr>
        <p:grpSpPr>
          <a:xfrm>
            <a:off x="2203402" y="2449877"/>
            <a:ext cx="318821" cy="367286"/>
            <a:chOff x="1504950" y="3033712"/>
            <a:chExt cx="318821" cy="381000"/>
          </a:xfrm>
        </p:grpSpPr>
        <p:pic>
          <p:nvPicPr>
            <p:cNvPr id="49" name="Picture 26" descr="page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504950" y="3033712"/>
              <a:ext cx="318821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0" name="TextBox 27"/>
            <p:cNvSpPr txBox="1"/>
            <p:nvPr/>
          </p:nvSpPr>
          <p:spPr>
            <a:xfrm>
              <a:off x="1513546" y="3124200"/>
              <a:ext cx="30008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solidFill>
                    <a:schemeClr val="bg2"/>
                  </a:solidFill>
                </a:rPr>
                <a:t>ID</a:t>
              </a:r>
              <a:endParaRPr lang="en-US" sz="9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51" name="Group 32"/>
          <p:cNvGrpSpPr/>
          <p:nvPr/>
        </p:nvGrpSpPr>
        <p:grpSpPr>
          <a:xfrm>
            <a:off x="2137730" y="2475529"/>
            <a:ext cx="453970" cy="367286"/>
            <a:chOff x="441979" y="3205162"/>
            <a:chExt cx="453970" cy="381000"/>
          </a:xfrm>
        </p:grpSpPr>
        <p:pic>
          <p:nvPicPr>
            <p:cNvPr id="52" name="Picture 19" descr="page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14350" y="3205162"/>
              <a:ext cx="318821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3" name="TextBox 63"/>
            <p:cNvSpPr txBox="1"/>
            <p:nvPr/>
          </p:nvSpPr>
          <p:spPr>
            <a:xfrm>
              <a:off x="441979" y="3267075"/>
              <a:ext cx="4539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2">
                      <a:lumMod val="50000"/>
                    </a:schemeClr>
                  </a:solidFill>
                </a:rPr>
                <a:t>Data</a:t>
              </a:r>
              <a:endParaRPr lang="en-US" sz="10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54" name="Group 22"/>
          <p:cNvGrpSpPr/>
          <p:nvPr/>
        </p:nvGrpSpPr>
        <p:grpSpPr>
          <a:xfrm>
            <a:off x="5688527" y="4718773"/>
            <a:ext cx="428322" cy="367286"/>
            <a:chOff x="1818735" y="3243944"/>
            <a:chExt cx="428322" cy="381000"/>
          </a:xfrm>
        </p:grpSpPr>
        <p:pic>
          <p:nvPicPr>
            <p:cNvPr id="55" name="Picture 23" descr="page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886339" y="3243944"/>
              <a:ext cx="318821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6" name="TextBox 24"/>
            <p:cNvSpPr txBox="1"/>
            <p:nvPr/>
          </p:nvSpPr>
          <p:spPr>
            <a:xfrm>
              <a:off x="1818735" y="3320144"/>
              <a:ext cx="42832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solidFill>
                    <a:schemeClr val="bg2"/>
                  </a:solidFill>
                </a:rPr>
                <a:t>Data</a:t>
              </a:r>
              <a:endParaRPr lang="en-US" sz="900" dirty="0">
                <a:solidFill>
                  <a:schemeClr val="bg2"/>
                </a:solidFill>
              </a:endParaRPr>
            </a:p>
          </p:txBody>
        </p:sp>
      </p:grpSp>
    </p:spTree>
  </p:cSld>
  <p:clrMapOvr>
    <a:masterClrMapping/>
  </p:clrMapOvr>
  <p:transition xmlns:p14="http://schemas.microsoft.com/office/powerpoint/2007/7/12/main">
    <p:wipe dir="r"/>
  </p:transition>
  <p:timing>
    <p:tnLst>
      <p:par>
        <p:cTn xmlns:p14="http://schemas.microsoft.com/office/powerpoint/2007/7/12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7 0.02477 C 0.05851 0.17917 0.10261 0.20718 0.22709 0.27917 " pathEditMode="relative" rAng="0" ptsTypes="ss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" y="1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09 0.03797 C 0.0401 0.05093 0.10972 0.08102 0.14566 0.11551 C 0.18159 0.15 0.21597 0.21783 0.23437 0.24468 " pathEditMode="relative" rAng="0" ptsTypes="aaa">
                                      <p:cBhvr>
                                        <p:cTn id="26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" y="1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83 0.0044 C 0.22205 -0.02569 0.3493 0.02153 0.46649 0.08773 " pathEditMode="relative" rAng="0" ptsTypes="ss">
                                      <p:cBhvr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" y="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149 0.00463 C 0.10347 -0.00694 0.14045 -0.03171 0.17413 -0.11435 " pathEditMode="relative" rAng="0" ptsTypes="ss">
                                      <p:cBhvr>
                                        <p:cTn id="5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" y="-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err="1" smtClean="0"/>
              <a:t>Hosted</a:t>
            </a:r>
            <a:r>
              <a:rPr lang="tr-TR" dirty="0" smtClean="0"/>
              <a:t> </a:t>
            </a:r>
            <a:r>
              <a:rPr lang="tr-TR" dirty="0" err="1" smtClean="0"/>
              <a:t>cache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 A client computer downloads content from a </a:t>
            </a:r>
            <a:r>
              <a:rPr lang="en-US" sz="2000" dirty="0" err="1" smtClean="0"/>
              <a:t>BranchCache</a:t>
            </a:r>
            <a:r>
              <a:rPr lang="en-US" sz="2000" dirty="0" smtClean="0"/>
              <a:t>-enabled server in the main office.</a:t>
            </a:r>
            <a:endParaRPr lang="tr-TR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The client computer saves this content to a local computer running Windows Server 2008 R2 , which acts as a hosted cache server. </a:t>
            </a:r>
            <a:endParaRPr lang="tr-TR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A second client computer requests the same content. The </a:t>
            </a:r>
            <a:r>
              <a:rPr lang="en-US" sz="2000" dirty="0" err="1" smtClean="0"/>
              <a:t>BranchCache</a:t>
            </a:r>
            <a:r>
              <a:rPr lang="en-US" sz="2000" dirty="0" smtClean="0"/>
              <a:t>-enabled server in the main office returns identifiers that describe the requested content. </a:t>
            </a:r>
            <a:endParaRPr lang="tr-TR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The client computer queries the local hosted cache server for the content and downloads it.</a:t>
            </a:r>
            <a:endParaRPr lang="tr-TR" sz="2000" dirty="0" smtClean="0"/>
          </a:p>
          <a:p>
            <a:pPr marL="457200" indent="-457200">
              <a:buNone/>
            </a:pPr>
            <a:endParaRPr lang="tr-TR" sz="2000" dirty="0" smtClean="0"/>
          </a:p>
          <a:p>
            <a:r>
              <a:rPr lang="en-US" sz="2000" dirty="0" smtClean="0"/>
              <a:t>If a client computer cannot locate content on the hosted cache server, it returns to the server in the main office and requests a download.</a:t>
            </a:r>
            <a:endParaRPr lang="tr-TR" sz="2000" dirty="0" smtClean="0"/>
          </a:p>
          <a:p>
            <a:endParaRPr lang="tr-TR" sz="2000" dirty="0"/>
          </a:p>
        </p:txBody>
      </p:sp>
    </p:spTree>
  </p:cSld>
  <p:clrMapOvr>
    <a:masterClrMapping/>
  </p:clrMapOvr>
  <p:transition xmlns:p14="http://schemas.microsoft.com/office/powerpoint/2007/7/12/main">
    <p:wipe dir="r"/>
  </p:transition>
</p:sld>
</file>

<file path=ppt/theme/theme1.xml><?xml version="1.0" encoding="utf-8"?>
<a:theme xmlns:a="http://schemas.openxmlformats.org/drawingml/2006/main" name="Win7_PPT">
  <a:themeElements>
    <a:clrScheme name="Apex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07/7/7/main" val="69676D" mc:Ignorable=""/>
      </a:dk2>
      <a:lt2>
        <a:srgbClr xmlns:mc="http://schemas.openxmlformats.org/markup-compatibility/2006" xmlns:a14="http://schemas.microsoft.com/office/drawing/2007/7/7/main" val="C9C2D1" mc:Ignorable=""/>
      </a:lt2>
      <a:accent1>
        <a:srgbClr xmlns:mc="http://schemas.openxmlformats.org/markup-compatibility/2006" xmlns:a14="http://schemas.microsoft.com/office/drawing/2007/7/7/main" val="CEB966" mc:Ignorable=""/>
      </a:accent1>
      <a:accent2>
        <a:srgbClr xmlns:mc="http://schemas.openxmlformats.org/markup-compatibility/2006" xmlns:a14="http://schemas.microsoft.com/office/drawing/2007/7/7/main" val="9CB084" mc:Ignorable=""/>
      </a:accent2>
      <a:accent3>
        <a:srgbClr xmlns:mc="http://schemas.openxmlformats.org/markup-compatibility/2006" xmlns:a14="http://schemas.microsoft.com/office/drawing/2007/7/7/main" val="6BB1C9" mc:Ignorable=""/>
      </a:accent3>
      <a:accent4>
        <a:srgbClr xmlns:mc="http://schemas.openxmlformats.org/markup-compatibility/2006" xmlns:a14="http://schemas.microsoft.com/office/drawing/2007/7/7/main" val="6585CF" mc:Ignorable=""/>
      </a:accent4>
      <a:accent5>
        <a:srgbClr xmlns:mc="http://schemas.openxmlformats.org/markup-compatibility/2006" xmlns:a14="http://schemas.microsoft.com/office/drawing/2007/7/7/main" val="7E6BC9" mc:Ignorable=""/>
      </a:accent5>
      <a:accent6>
        <a:srgbClr xmlns:mc="http://schemas.openxmlformats.org/markup-compatibility/2006" xmlns:a14="http://schemas.microsoft.com/office/drawing/2007/7/7/main" val="A379BB" mc:Ignorable=""/>
      </a:accent6>
      <a:hlink>
        <a:srgbClr xmlns:mc="http://schemas.openxmlformats.org/markup-compatibility/2006" xmlns:a14="http://schemas.microsoft.com/office/drawing/2007/7/7/main" val="410082" mc:Ignorable=""/>
      </a:hlink>
      <a:folHlink>
        <a:srgbClr xmlns:mc="http://schemas.openxmlformats.org/markup-compatibility/2006" xmlns:a14="http://schemas.microsoft.com/office/drawing/2007/7/7/main" val="932968" mc:Ignorable=""/>
      </a:folHlink>
    </a:clrScheme>
    <a:fontScheme name="Custom 1">
      <a:majorFont>
        <a:latin typeface="Segoe Light"/>
        <a:ea typeface=""/>
        <a:cs typeface=""/>
      </a:majorFont>
      <a:minorFont>
        <a:latin typeface="Sego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07/7/7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07/7/7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07/7/7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/>
      <a:bodyPr rtlCol="0" anchor="ctr"/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WindowsVista 1">
        <a:dk1>
          <a:srgbClr xmlns:mc="http://schemas.openxmlformats.org/markup-compatibility/2006" xmlns:a14="http://schemas.microsoft.com/office/drawing/2007/7/7/main" val="000000" mc:Ignorable=""/>
        </a:dk1>
        <a:lt1>
          <a:srgbClr xmlns:mc="http://schemas.openxmlformats.org/markup-compatibility/2006" xmlns:a14="http://schemas.microsoft.com/office/drawing/2007/7/7/main" val="FFFFFF" mc:Ignorable=""/>
        </a:lt1>
        <a:dk2>
          <a:srgbClr xmlns:mc="http://schemas.openxmlformats.org/markup-compatibility/2006" xmlns:a14="http://schemas.microsoft.com/office/drawing/2007/7/7/main" val="000000" mc:Ignorable=""/>
        </a:dk2>
        <a:lt2>
          <a:srgbClr xmlns:mc="http://schemas.openxmlformats.org/markup-compatibility/2006" xmlns:a14="http://schemas.microsoft.com/office/drawing/2007/7/7/main" val="808080" mc:Ignorable=""/>
        </a:lt2>
        <a:accent1>
          <a:srgbClr xmlns:mc="http://schemas.openxmlformats.org/markup-compatibility/2006" xmlns:a14="http://schemas.microsoft.com/office/drawing/2007/7/7/main" val="BBE0E3" mc:Ignorable=""/>
        </a:accent1>
        <a:accent2>
          <a:srgbClr xmlns:mc="http://schemas.openxmlformats.org/markup-compatibility/2006" xmlns:a14="http://schemas.microsoft.com/office/drawing/2007/7/7/main" val="333399" mc:Ignorable=""/>
        </a:accent2>
        <a:accent3>
          <a:srgbClr xmlns:mc="http://schemas.openxmlformats.org/markup-compatibility/2006" xmlns:a14="http://schemas.microsoft.com/office/drawing/2007/7/7/main" val="FFFFFF" mc:Ignorable=""/>
        </a:accent3>
        <a:accent4>
          <a:srgbClr xmlns:mc="http://schemas.openxmlformats.org/markup-compatibility/2006" xmlns:a14="http://schemas.microsoft.com/office/drawing/2007/7/7/main" val="000000" mc:Ignorable=""/>
        </a:accent4>
        <a:accent5>
          <a:srgbClr xmlns:mc="http://schemas.openxmlformats.org/markup-compatibility/2006" xmlns:a14="http://schemas.microsoft.com/office/drawing/2007/7/7/main" val="DAEDEF" mc:Ignorable=""/>
        </a:accent5>
        <a:accent6>
          <a:srgbClr xmlns:mc="http://schemas.openxmlformats.org/markup-compatibility/2006" xmlns:a14="http://schemas.microsoft.com/office/drawing/2007/7/7/main" val="2D2D8A" mc:Ignorable=""/>
        </a:accent6>
        <a:hlink>
          <a:srgbClr xmlns:mc="http://schemas.openxmlformats.org/markup-compatibility/2006" xmlns:a14="http://schemas.microsoft.com/office/drawing/2007/7/7/main" val="009999" mc:Ignorable=""/>
        </a:hlink>
        <a:folHlink>
          <a:srgbClr xmlns:mc="http://schemas.openxmlformats.org/markup-compatibility/2006" xmlns:a14="http://schemas.microsoft.com/office/drawing/2007/7/7/main" val="99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indowsVista 2">
        <a:dk1>
          <a:srgbClr xmlns:mc="http://schemas.openxmlformats.org/markup-compatibility/2006" xmlns:a14="http://schemas.microsoft.com/office/drawing/2007/7/7/main" val="000000" mc:Ignorable=""/>
        </a:dk1>
        <a:lt1>
          <a:srgbClr xmlns:mc="http://schemas.openxmlformats.org/markup-compatibility/2006" xmlns:a14="http://schemas.microsoft.com/office/drawing/2007/7/7/main" val="FFFFFF" mc:Ignorable=""/>
        </a:lt1>
        <a:dk2>
          <a:srgbClr xmlns:mc="http://schemas.openxmlformats.org/markup-compatibility/2006" xmlns:a14="http://schemas.microsoft.com/office/drawing/2007/7/7/main" val="000000" mc:Ignorable=""/>
        </a:dk2>
        <a:lt2>
          <a:srgbClr xmlns:mc="http://schemas.openxmlformats.org/markup-compatibility/2006" xmlns:a14="http://schemas.microsoft.com/office/drawing/2007/7/7/main" val="969696" mc:Ignorable=""/>
        </a:lt2>
        <a:accent1>
          <a:srgbClr xmlns:mc="http://schemas.openxmlformats.org/markup-compatibility/2006" xmlns:a14="http://schemas.microsoft.com/office/drawing/2007/7/7/main" val="FBDF53" mc:Ignorable=""/>
        </a:accent1>
        <a:accent2>
          <a:srgbClr xmlns:mc="http://schemas.openxmlformats.org/markup-compatibility/2006" xmlns:a14="http://schemas.microsoft.com/office/drawing/2007/7/7/main" val="FF9966" mc:Ignorable=""/>
        </a:accent2>
        <a:accent3>
          <a:srgbClr xmlns:mc="http://schemas.openxmlformats.org/markup-compatibility/2006" xmlns:a14="http://schemas.microsoft.com/office/drawing/2007/7/7/main" val="FFFFFF" mc:Ignorable=""/>
        </a:accent3>
        <a:accent4>
          <a:srgbClr xmlns:mc="http://schemas.openxmlformats.org/markup-compatibility/2006" xmlns:a14="http://schemas.microsoft.com/office/drawing/2007/7/7/main" val="000000" mc:Ignorable=""/>
        </a:accent4>
        <a:accent5>
          <a:srgbClr xmlns:mc="http://schemas.openxmlformats.org/markup-compatibility/2006" xmlns:a14="http://schemas.microsoft.com/office/drawing/2007/7/7/main" val="FDECB3" mc:Ignorable=""/>
        </a:accent5>
        <a:accent6>
          <a:srgbClr xmlns:mc="http://schemas.openxmlformats.org/markup-compatibility/2006" xmlns:a14="http://schemas.microsoft.com/office/drawing/2007/7/7/main" val="E78A5C" mc:Ignorable=""/>
        </a:accent6>
        <a:hlink>
          <a:srgbClr xmlns:mc="http://schemas.openxmlformats.org/markup-compatibility/2006" xmlns:a14="http://schemas.microsoft.com/office/drawing/2007/7/7/main" val="CC3300" mc:Ignorable=""/>
        </a:hlink>
        <a:folHlink>
          <a:srgbClr xmlns:mc="http://schemas.openxmlformats.org/markup-compatibility/2006" xmlns:a14="http://schemas.microsoft.com/office/drawing/2007/7/7/main" val="9966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indowsVista 3">
        <a:dk1>
          <a:srgbClr xmlns:mc="http://schemas.openxmlformats.org/markup-compatibility/2006" xmlns:a14="http://schemas.microsoft.com/office/drawing/2007/7/7/main" val="000000" mc:Ignorable=""/>
        </a:dk1>
        <a:lt1>
          <a:srgbClr xmlns:mc="http://schemas.openxmlformats.org/markup-compatibility/2006" xmlns:a14="http://schemas.microsoft.com/office/drawing/2007/7/7/main" val="FFFFFF" mc:Ignorable=""/>
        </a:lt1>
        <a:dk2>
          <a:srgbClr xmlns:mc="http://schemas.openxmlformats.org/markup-compatibility/2006" xmlns:a14="http://schemas.microsoft.com/office/drawing/2007/7/7/main" val="000000" mc:Ignorable=""/>
        </a:dk2>
        <a:lt2>
          <a:srgbClr xmlns:mc="http://schemas.openxmlformats.org/markup-compatibility/2006" xmlns:a14="http://schemas.microsoft.com/office/drawing/2007/7/7/main" val="808080" mc:Ignorable=""/>
        </a:lt2>
        <a:accent1>
          <a:srgbClr xmlns:mc="http://schemas.openxmlformats.org/markup-compatibility/2006" xmlns:a14="http://schemas.microsoft.com/office/drawing/2007/7/7/main" val="99CCFF" mc:Ignorable=""/>
        </a:accent1>
        <a:accent2>
          <a:srgbClr xmlns:mc="http://schemas.openxmlformats.org/markup-compatibility/2006" xmlns:a14="http://schemas.microsoft.com/office/drawing/2007/7/7/main" val="CCCCFF" mc:Ignorable=""/>
        </a:accent2>
        <a:accent3>
          <a:srgbClr xmlns:mc="http://schemas.openxmlformats.org/markup-compatibility/2006" xmlns:a14="http://schemas.microsoft.com/office/drawing/2007/7/7/main" val="FFFFFF" mc:Ignorable=""/>
        </a:accent3>
        <a:accent4>
          <a:srgbClr xmlns:mc="http://schemas.openxmlformats.org/markup-compatibility/2006" xmlns:a14="http://schemas.microsoft.com/office/drawing/2007/7/7/main" val="000000" mc:Ignorable=""/>
        </a:accent4>
        <a:accent5>
          <a:srgbClr xmlns:mc="http://schemas.openxmlformats.org/markup-compatibility/2006" xmlns:a14="http://schemas.microsoft.com/office/drawing/2007/7/7/main" val="CAE2FF" mc:Ignorable=""/>
        </a:accent5>
        <a:accent6>
          <a:srgbClr xmlns:mc="http://schemas.openxmlformats.org/markup-compatibility/2006" xmlns:a14="http://schemas.microsoft.com/office/drawing/2007/7/7/main" val="B9B9E7" mc:Ignorable=""/>
        </a:accent6>
        <a:hlink>
          <a:srgbClr xmlns:mc="http://schemas.openxmlformats.org/markup-compatibility/2006" xmlns:a14="http://schemas.microsoft.com/office/drawing/2007/7/7/main" val="3333CC" mc:Ignorable=""/>
        </a:hlink>
        <a:folHlink>
          <a:srgbClr xmlns:mc="http://schemas.openxmlformats.org/markup-compatibility/2006" xmlns:a14="http://schemas.microsoft.com/office/drawing/2007/7/7/main" val="AF67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indowsVista 4">
        <a:dk1>
          <a:srgbClr xmlns:mc="http://schemas.openxmlformats.org/markup-compatibility/2006" xmlns:a14="http://schemas.microsoft.com/office/drawing/2007/7/7/main" val="000000" mc:Ignorable=""/>
        </a:dk1>
        <a:lt1>
          <a:srgbClr xmlns:mc="http://schemas.openxmlformats.org/markup-compatibility/2006" xmlns:a14="http://schemas.microsoft.com/office/drawing/2007/7/7/main" val="DEF6F1" mc:Ignorable=""/>
        </a:lt1>
        <a:dk2>
          <a:srgbClr xmlns:mc="http://schemas.openxmlformats.org/markup-compatibility/2006" xmlns:a14="http://schemas.microsoft.com/office/drawing/2007/7/7/main" val="000000" mc:Ignorable=""/>
        </a:dk2>
        <a:lt2>
          <a:srgbClr xmlns:mc="http://schemas.openxmlformats.org/markup-compatibility/2006" xmlns:a14="http://schemas.microsoft.com/office/drawing/2007/7/7/main" val="969696" mc:Ignorable=""/>
        </a:lt2>
        <a:accent1>
          <a:srgbClr xmlns:mc="http://schemas.openxmlformats.org/markup-compatibility/2006" xmlns:a14="http://schemas.microsoft.com/office/drawing/2007/7/7/main" val="FFFFFF" mc:Ignorable=""/>
        </a:accent1>
        <a:accent2>
          <a:srgbClr xmlns:mc="http://schemas.openxmlformats.org/markup-compatibility/2006" xmlns:a14="http://schemas.microsoft.com/office/drawing/2007/7/7/main" val="8DC6FF" mc:Ignorable=""/>
        </a:accent2>
        <a:accent3>
          <a:srgbClr xmlns:mc="http://schemas.openxmlformats.org/markup-compatibility/2006" xmlns:a14="http://schemas.microsoft.com/office/drawing/2007/7/7/main" val="ECFAF7" mc:Ignorable=""/>
        </a:accent3>
        <a:accent4>
          <a:srgbClr xmlns:mc="http://schemas.openxmlformats.org/markup-compatibility/2006" xmlns:a14="http://schemas.microsoft.com/office/drawing/2007/7/7/main" val="000000" mc:Ignorable=""/>
        </a:accent4>
        <a:accent5>
          <a:srgbClr xmlns:mc="http://schemas.openxmlformats.org/markup-compatibility/2006" xmlns:a14="http://schemas.microsoft.com/office/drawing/2007/7/7/main" val="FFFFFF" mc:Ignorable=""/>
        </a:accent5>
        <a:accent6>
          <a:srgbClr xmlns:mc="http://schemas.openxmlformats.org/markup-compatibility/2006" xmlns:a14="http://schemas.microsoft.com/office/drawing/2007/7/7/main" val="7FB3E7" mc:Ignorable=""/>
        </a:accent6>
        <a:hlink>
          <a:srgbClr xmlns:mc="http://schemas.openxmlformats.org/markup-compatibility/2006" xmlns:a14="http://schemas.microsoft.com/office/drawing/2007/7/7/main" val="0066CC" mc:Ignorable=""/>
        </a:hlink>
        <a:folHlink>
          <a:srgbClr xmlns:mc="http://schemas.openxmlformats.org/markup-compatibility/2006" xmlns:a14="http://schemas.microsoft.com/office/drawing/2007/7/7/main" val="00A8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indowsVista 5">
        <a:dk1>
          <a:srgbClr xmlns:mc="http://schemas.openxmlformats.org/markup-compatibility/2006" xmlns:a14="http://schemas.microsoft.com/office/drawing/2007/7/7/main" val="000000" mc:Ignorable=""/>
        </a:dk1>
        <a:lt1>
          <a:srgbClr xmlns:mc="http://schemas.openxmlformats.org/markup-compatibility/2006" xmlns:a14="http://schemas.microsoft.com/office/drawing/2007/7/7/main" val="FFFFD9" mc:Ignorable=""/>
        </a:lt1>
        <a:dk2>
          <a:srgbClr xmlns:mc="http://schemas.openxmlformats.org/markup-compatibility/2006" xmlns:a14="http://schemas.microsoft.com/office/drawing/2007/7/7/main" val="000000" mc:Ignorable=""/>
        </a:dk2>
        <a:lt2>
          <a:srgbClr xmlns:mc="http://schemas.openxmlformats.org/markup-compatibility/2006" xmlns:a14="http://schemas.microsoft.com/office/drawing/2007/7/7/main" val="777777" mc:Ignorable=""/>
        </a:lt2>
        <a:accent1>
          <a:srgbClr xmlns:mc="http://schemas.openxmlformats.org/markup-compatibility/2006" xmlns:a14="http://schemas.microsoft.com/office/drawing/2007/7/7/main" val="FFFFF7" mc:Ignorable=""/>
        </a:accent1>
        <a:accent2>
          <a:srgbClr xmlns:mc="http://schemas.openxmlformats.org/markup-compatibility/2006" xmlns:a14="http://schemas.microsoft.com/office/drawing/2007/7/7/main" val="33CCCC" mc:Ignorable=""/>
        </a:accent2>
        <a:accent3>
          <a:srgbClr xmlns:mc="http://schemas.openxmlformats.org/markup-compatibility/2006" xmlns:a14="http://schemas.microsoft.com/office/drawing/2007/7/7/main" val="FFFFE9" mc:Ignorable=""/>
        </a:accent3>
        <a:accent4>
          <a:srgbClr xmlns:mc="http://schemas.openxmlformats.org/markup-compatibility/2006" xmlns:a14="http://schemas.microsoft.com/office/drawing/2007/7/7/main" val="000000" mc:Ignorable=""/>
        </a:accent4>
        <a:accent5>
          <a:srgbClr xmlns:mc="http://schemas.openxmlformats.org/markup-compatibility/2006" xmlns:a14="http://schemas.microsoft.com/office/drawing/2007/7/7/main" val="FFFFFA" mc:Ignorable=""/>
        </a:accent5>
        <a:accent6>
          <a:srgbClr xmlns:mc="http://schemas.openxmlformats.org/markup-compatibility/2006" xmlns:a14="http://schemas.microsoft.com/office/drawing/2007/7/7/main" val="2DB9B9" mc:Ignorable=""/>
        </a:accent6>
        <a:hlink>
          <a:srgbClr xmlns:mc="http://schemas.openxmlformats.org/markup-compatibility/2006" xmlns:a14="http://schemas.microsoft.com/office/drawing/2007/7/7/main" val="FF5050" mc:Ignorable=""/>
        </a:hlink>
        <a:folHlink>
          <a:srgbClr xmlns:mc="http://schemas.openxmlformats.org/markup-compatibility/2006" xmlns:a14="http://schemas.microsoft.com/office/drawing/2007/7/7/main" val="FF99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indowsVista 6">
        <a:dk1>
          <a:srgbClr xmlns:mc="http://schemas.openxmlformats.org/markup-compatibility/2006" xmlns:a14="http://schemas.microsoft.com/office/drawing/2007/7/7/main" val="005A58" mc:Ignorable=""/>
        </a:dk1>
        <a:lt1>
          <a:srgbClr xmlns:mc="http://schemas.openxmlformats.org/markup-compatibility/2006" xmlns:a14="http://schemas.microsoft.com/office/drawing/2007/7/7/main" val="FFFFFF" mc:Ignorable=""/>
        </a:lt1>
        <a:dk2>
          <a:srgbClr xmlns:mc="http://schemas.openxmlformats.org/markup-compatibility/2006" xmlns:a14="http://schemas.microsoft.com/office/drawing/2007/7/7/main" val="008080" mc:Ignorable=""/>
        </a:dk2>
        <a:lt2>
          <a:srgbClr xmlns:mc="http://schemas.openxmlformats.org/markup-compatibility/2006" xmlns:a14="http://schemas.microsoft.com/office/drawing/2007/7/7/main" val="FFFF99" mc:Ignorable=""/>
        </a:lt2>
        <a:accent1>
          <a:srgbClr xmlns:mc="http://schemas.openxmlformats.org/markup-compatibility/2006" xmlns:a14="http://schemas.microsoft.com/office/drawing/2007/7/7/main" val="006462" mc:Ignorable=""/>
        </a:accent1>
        <a:accent2>
          <a:srgbClr xmlns:mc="http://schemas.openxmlformats.org/markup-compatibility/2006" xmlns:a14="http://schemas.microsoft.com/office/drawing/2007/7/7/main" val="6D6FC7" mc:Ignorable=""/>
        </a:accent2>
        <a:accent3>
          <a:srgbClr xmlns:mc="http://schemas.openxmlformats.org/markup-compatibility/2006" xmlns:a14="http://schemas.microsoft.com/office/drawing/2007/7/7/main" val="AAC0C0" mc:Ignorable=""/>
        </a:accent3>
        <a:accent4>
          <a:srgbClr xmlns:mc="http://schemas.openxmlformats.org/markup-compatibility/2006" xmlns:a14="http://schemas.microsoft.com/office/drawing/2007/7/7/main" val="DADADA" mc:Ignorable=""/>
        </a:accent4>
        <a:accent5>
          <a:srgbClr xmlns:mc="http://schemas.openxmlformats.org/markup-compatibility/2006" xmlns:a14="http://schemas.microsoft.com/office/drawing/2007/7/7/main" val="AAB8B7" mc:Ignorable=""/>
        </a:accent5>
        <a:accent6>
          <a:srgbClr xmlns:mc="http://schemas.openxmlformats.org/markup-compatibility/2006" xmlns:a14="http://schemas.microsoft.com/office/drawing/2007/7/7/main" val="6264B4" mc:Ignorable=""/>
        </a:accent6>
        <a:hlink>
          <a:srgbClr xmlns:mc="http://schemas.openxmlformats.org/markup-compatibility/2006" xmlns:a14="http://schemas.microsoft.com/office/drawing/2007/7/7/main" val="00FFFF" mc:Ignorable=""/>
        </a:hlink>
        <a:folHlink>
          <a:srgbClr xmlns:mc="http://schemas.openxmlformats.org/markup-compatibility/2006" xmlns:a14="http://schemas.microsoft.com/office/drawing/2007/7/7/main" val="00FF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ndowsVista 7">
        <a:dk1>
          <a:srgbClr xmlns:mc="http://schemas.openxmlformats.org/markup-compatibility/2006" xmlns:a14="http://schemas.microsoft.com/office/drawing/2007/7/7/main" val="5C1F00" mc:Ignorable=""/>
        </a:dk1>
        <a:lt1>
          <a:srgbClr xmlns:mc="http://schemas.openxmlformats.org/markup-compatibility/2006" xmlns:a14="http://schemas.microsoft.com/office/drawing/2007/7/7/main" val="FFFFFF" mc:Ignorable=""/>
        </a:lt1>
        <a:dk2>
          <a:srgbClr xmlns:mc="http://schemas.openxmlformats.org/markup-compatibility/2006" xmlns:a14="http://schemas.microsoft.com/office/drawing/2007/7/7/main" val="800000" mc:Ignorable=""/>
        </a:dk2>
        <a:lt2>
          <a:srgbClr xmlns:mc="http://schemas.openxmlformats.org/markup-compatibility/2006" xmlns:a14="http://schemas.microsoft.com/office/drawing/2007/7/7/main" val="DFD293" mc:Ignorable=""/>
        </a:lt2>
        <a:accent1>
          <a:srgbClr xmlns:mc="http://schemas.openxmlformats.org/markup-compatibility/2006" xmlns:a14="http://schemas.microsoft.com/office/drawing/2007/7/7/main" val="CC3300" mc:Ignorable=""/>
        </a:accent1>
        <a:accent2>
          <a:srgbClr xmlns:mc="http://schemas.openxmlformats.org/markup-compatibility/2006" xmlns:a14="http://schemas.microsoft.com/office/drawing/2007/7/7/main" val="BE7960" mc:Ignorable=""/>
        </a:accent2>
        <a:accent3>
          <a:srgbClr xmlns:mc="http://schemas.openxmlformats.org/markup-compatibility/2006" xmlns:a14="http://schemas.microsoft.com/office/drawing/2007/7/7/main" val="C0AAAA" mc:Ignorable=""/>
        </a:accent3>
        <a:accent4>
          <a:srgbClr xmlns:mc="http://schemas.openxmlformats.org/markup-compatibility/2006" xmlns:a14="http://schemas.microsoft.com/office/drawing/2007/7/7/main" val="DADADA" mc:Ignorable=""/>
        </a:accent4>
        <a:accent5>
          <a:srgbClr xmlns:mc="http://schemas.openxmlformats.org/markup-compatibility/2006" xmlns:a14="http://schemas.microsoft.com/office/drawing/2007/7/7/main" val="E2ADAA" mc:Ignorable=""/>
        </a:accent5>
        <a:accent6>
          <a:srgbClr xmlns:mc="http://schemas.openxmlformats.org/markup-compatibility/2006" xmlns:a14="http://schemas.microsoft.com/office/drawing/2007/7/7/main" val="AC6D56" mc:Ignorable=""/>
        </a:accent6>
        <a:hlink>
          <a:srgbClr xmlns:mc="http://schemas.openxmlformats.org/markup-compatibility/2006" xmlns:a14="http://schemas.microsoft.com/office/drawing/2007/7/7/main" val="FFFF99" mc:Ignorable=""/>
        </a:hlink>
        <a:folHlink>
          <a:srgbClr xmlns:mc="http://schemas.openxmlformats.org/markup-compatibility/2006" xmlns:a14="http://schemas.microsoft.com/office/drawing/2007/7/7/main" val="D3A21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ndowsVista 8">
        <a:dk1>
          <a:srgbClr xmlns:mc="http://schemas.openxmlformats.org/markup-compatibility/2006" xmlns:a14="http://schemas.microsoft.com/office/drawing/2007/7/7/main" val="003366" mc:Ignorable=""/>
        </a:dk1>
        <a:lt1>
          <a:srgbClr xmlns:mc="http://schemas.openxmlformats.org/markup-compatibility/2006" xmlns:a14="http://schemas.microsoft.com/office/drawing/2007/7/7/main" val="FFFFFF" mc:Ignorable=""/>
        </a:lt1>
        <a:dk2>
          <a:srgbClr xmlns:mc="http://schemas.openxmlformats.org/markup-compatibility/2006" xmlns:a14="http://schemas.microsoft.com/office/drawing/2007/7/7/main" val="000099" mc:Ignorable=""/>
        </a:dk2>
        <a:lt2>
          <a:srgbClr xmlns:mc="http://schemas.openxmlformats.org/markup-compatibility/2006" xmlns:a14="http://schemas.microsoft.com/office/drawing/2007/7/7/main" val="CCFFFF" mc:Ignorable=""/>
        </a:lt2>
        <a:accent1>
          <a:srgbClr xmlns:mc="http://schemas.openxmlformats.org/markup-compatibility/2006" xmlns:a14="http://schemas.microsoft.com/office/drawing/2007/7/7/main" val="3366CC" mc:Ignorable=""/>
        </a:accent1>
        <a:accent2>
          <a:srgbClr xmlns:mc="http://schemas.openxmlformats.org/markup-compatibility/2006" xmlns:a14="http://schemas.microsoft.com/office/drawing/2007/7/7/main" val="00B000" mc:Ignorable=""/>
        </a:accent2>
        <a:accent3>
          <a:srgbClr xmlns:mc="http://schemas.openxmlformats.org/markup-compatibility/2006" xmlns:a14="http://schemas.microsoft.com/office/drawing/2007/7/7/main" val="AAAACA" mc:Ignorable=""/>
        </a:accent3>
        <a:accent4>
          <a:srgbClr xmlns:mc="http://schemas.openxmlformats.org/markup-compatibility/2006" xmlns:a14="http://schemas.microsoft.com/office/drawing/2007/7/7/main" val="DADADA" mc:Ignorable=""/>
        </a:accent4>
        <a:accent5>
          <a:srgbClr xmlns:mc="http://schemas.openxmlformats.org/markup-compatibility/2006" xmlns:a14="http://schemas.microsoft.com/office/drawing/2007/7/7/main" val="ADB8E2" mc:Ignorable=""/>
        </a:accent5>
        <a:accent6>
          <a:srgbClr xmlns:mc="http://schemas.openxmlformats.org/markup-compatibility/2006" xmlns:a14="http://schemas.microsoft.com/office/drawing/2007/7/7/main" val="009F00" mc:Ignorable=""/>
        </a:accent6>
        <a:hlink>
          <a:srgbClr xmlns:mc="http://schemas.openxmlformats.org/markup-compatibility/2006" xmlns:a14="http://schemas.microsoft.com/office/drawing/2007/7/7/main" val="66CCFF" mc:Ignorable=""/>
        </a:hlink>
        <a:folHlink>
          <a:srgbClr xmlns:mc="http://schemas.openxmlformats.org/markup-compatibility/2006" xmlns:a14="http://schemas.microsoft.com/office/drawing/2007/7/7/main" val="FFE701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ndowsVista 9">
        <a:dk1>
          <a:srgbClr xmlns:mc="http://schemas.openxmlformats.org/markup-compatibility/2006" xmlns:a14="http://schemas.microsoft.com/office/drawing/2007/7/7/main" val="336699" mc:Ignorable=""/>
        </a:dk1>
        <a:lt1>
          <a:srgbClr xmlns:mc="http://schemas.openxmlformats.org/markup-compatibility/2006" xmlns:a14="http://schemas.microsoft.com/office/drawing/2007/7/7/main" val="FFFFFF" mc:Ignorable=""/>
        </a:lt1>
        <a:dk2>
          <a:srgbClr xmlns:mc="http://schemas.openxmlformats.org/markup-compatibility/2006" xmlns:a14="http://schemas.microsoft.com/office/drawing/2007/7/7/main" val="000000" mc:Ignorable=""/>
        </a:dk2>
        <a:lt2>
          <a:srgbClr xmlns:mc="http://schemas.openxmlformats.org/markup-compatibility/2006" xmlns:a14="http://schemas.microsoft.com/office/drawing/2007/7/7/main" val="E3EBF1" mc:Ignorable=""/>
        </a:lt2>
        <a:accent1>
          <a:srgbClr xmlns:mc="http://schemas.openxmlformats.org/markup-compatibility/2006" xmlns:a14="http://schemas.microsoft.com/office/drawing/2007/7/7/main" val="003399" mc:Ignorable=""/>
        </a:accent1>
        <a:accent2>
          <a:srgbClr xmlns:mc="http://schemas.openxmlformats.org/markup-compatibility/2006" xmlns:a14="http://schemas.microsoft.com/office/drawing/2007/7/7/main" val="468A4B" mc:Ignorable=""/>
        </a:accent2>
        <a:accent3>
          <a:srgbClr xmlns:mc="http://schemas.openxmlformats.org/markup-compatibility/2006" xmlns:a14="http://schemas.microsoft.com/office/drawing/2007/7/7/main" val="AAAAAA" mc:Ignorable=""/>
        </a:accent3>
        <a:accent4>
          <a:srgbClr xmlns:mc="http://schemas.openxmlformats.org/markup-compatibility/2006" xmlns:a14="http://schemas.microsoft.com/office/drawing/2007/7/7/main" val="DADADA" mc:Ignorable=""/>
        </a:accent4>
        <a:accent5>
          <a:srgbClr xmlns:mc="http://schemas.openxmlformats.org/markup-compatibility/2006" xmlns:a14="http://schemas.microsoft.com/office/drawing/2007/7/7/main" val="AAADCA" mc:Ignorable=""/>
        </a:accent5>
        <a:accent6>
          <a:srgbClr xmlns:mc="http://schemas.openxmlformats.org/markup-compatibility/2006" xmlns:a14="http://schemas.microsoft.com/office/drawing/2007/7/7/main" val="3F7D43" mc:Ignorable=""/>
        </a:accent6>
        <a:hlink>
          <a:srgbClr xmlns:mc="http://schemas.openxmlformats.org/markup-compatibility/2006" xmlns:a14="http://schemas.microsoft.com/office/drawing/2007/7/7/main" val="66CCFF" mc:Ignorable=""/>
        </a:hlink>
        <a:folHlink>
          <a:srgbClr xmlns:mc="http://schemas.openxmlformats.org/markup-compatibility/2006" xmlns:a14="http://schemas.microsoft.com/office/drawing/2007/7/7/main" val="F0E5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ndowsVista 10">
        <a:dk1>
          <a:srgbClr xmlns:mc="http://schemas.openxmlformats.org/markup-compatibility/2006" xmlns:a14="http://schemas.microsoft.com/office/drawing/2007/7/7/main" val="777777" mc:Ignorable=""/>
        </a:dk1>
        <a:lt1>
          <a:srgbClr xmlns:mc="http://schemas.openxmlformats.org/markup-compatibility/2006" xmlns:a14="http://schemas.microsoft.com/office/drawing/2007/7/7/main" val="FFFFFF" mc:Ignorable=""/>
        </a:lt1>
        <a:dk2>
          <a:srgbClr xmlns:mc="http://schemas.openxmlformats.org/markup-compatibility/2006" xmlns:a14="http://schemas.microsoft.com/office/drawing/2007/7/7/main" val="686B5D" mc:Ignorable=""/>
        </a:dk2>
        <a:lt2>
          <a:srgbClr xmlns:mc="http://schemas.openxmlformats.org/markup-compatibility/2006" xmlns:a14="http://schemas.microsoft.com/office/drawing/2007/7/7/main" val="D1D1CB" mc:Ignorable=""/>
        </a:lt2>
        <a:accent1>
          <a:srgbClr xmlns:mc="http://schemas.openxmlformats.org/markup-compatibility/2006" xmlns:a14="http://schemas.microsoft.com/office/drawing/2007/7/7/main" val="909082" mc:Ignorable=""/>
        </a:accent1>
        <a:accent2>
          <a:srgbClr xmlns:mc="http://schemas.openxmlformats.org/markup-compatibility/2006" xmlns:a14="http://schemas.microsoft.com/office/drawing/2007/7/7/main" val="809EA8" mc:Ignorable=""/>
        </a:accent2>
        <a:accent3>
          <a:srgbClr xmlns:mc="http://schemas.openxmlformats.org/markup-compatibility/2006" xmlns:a14="http://schemas.microsoft.com/office/drawing/2007/7/7/main" val="B9BAB6" mc:Ignorable=""/>
        </a:accent3>
        <a:accent4>
          <a:srgbClr xmlns:mc="http://schemas.openxmlformats.org/markup-compatibility/2006" xmlns:a14="http://schemas.microsoft.com/office/drawing/2007/7/7/main" val="DADADA" mc:Ignorable=""/>
        </a:accent4>
        <a:accent5>
          <a:srgbClr xmlns:mc="http://schemas.openxmlformats.org/markup-compatibility/2006" xmlns:a14="http://schemas.microsoft.com/office/drawing/2007/7/7/main" val="C6C6C1" mc:Ignorable=""/>
        </a:accent5>
        <a:accent6>
          <a:srgbClr xmlns:mc="http://schemas.openxmlformats.org/markup-compatibility/2006" xmlns:a14="http://schemas.microsoft.com/office/drawing/2007/7/7/main" val="738F98" mc:Ignorable=""/>
        </a:accent6>
        <a:hlink>
          <a:srgbClr xmlns:mc="http://schemas.openxmlformats.org/markup-compatibility/2006" xmlns:a14="http://schemas.microsoft.com/office/drawing/2007/7/7/main" val="FFCC66" mc:Ignorable=""/>
        </a:hlink>
        <a:folHlink>
          <a:srgbClr xmlns:mc="http://schemas.openxmlformats.org/markup-compatibility/2006" xmlns:a14="http://schemas.microsoft.com/office/drawing/2007/7/7/main" val="E9DCB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ndowsVista 11">
        <a:dk1>
          <a:srgbClr xmlns:mc="http://schemas.openxmlformats.org/markup-compatibility/2006" xmlns:a14="http://schemas.microsoft.com/office/drawing/2007/7/7/main" val="3E3E5C" mc:Ignorable=""/>
        </a:dk1>
        <a:lt1>
          <a:srgbClr xmlns:mc="http://schemas.openxmlformats.org/markup-compatibility/2006" xmlns:a14="http://schemas.microsoft.com/office/drawing/2007/7/7/main" val="FFFFFF" mc:Ignorable=""/>
        </a:lt1>
        <a:dk2>
          <a:srgbClr xmlns:mc="http://schemas.openxmlformats.org/markup-compatibility/2006" xmlns:a14="http://schemas.microsoft.com/office/drawing/2007/7/7/main" val="666699" mc:Ignorable=""/>
        </a:dk2>
        <a:lt2>
          <a:srgbClr xmlns:mc="http://schemas.openxmlformats.org/markup-compatibility/2006" xmlns:a14="http://schemas.microsoft.com/office/drawing/2007/7/7/main" val="FFFFFF" mc:Ignorable=""/>
        </a:lt2>
        <a:accent1>
          <a:srgbClr xmlns:mc="http://schemas.openxmlformats.org/markup-compatibility/2006" xmlns:a14="http://schemas.microsoft.com/office/drawing/2007/7/7/main" val="60597B" mc:Ignorable=""/>
        </a:accent1>
        <a:accent2>
          <a:srgbClr xmlns:mc="http://schemas.openxmlformats.org/markup-compatibility/2006" xmlns:a14="http://schemas.microsoft.com/office/drawing/2007/7/7/main" val="6666FF" mc:Ignorable=""/>
        </a:accent2>
        <a:accent3>
          <a:srgbClr xmlns:mc="http://schemas.openxmlformats.org/markup-compatibility/2006" xmlns:a14="http://schemas.microsoft.com/office/drawing/2007/7/7/main" val="B8B8CA" mc:Ignorable=""/>
        </a:accent3>
        <a:accent4>
          <a:srgbClr xmlns:mc="http://schemas.openxmlformats.org/markup-compatibility/2006" xmlns:a14="http://schemas.microsoft.com/office/drawing/2007/7/7/main" val="DADADA" mc:Ignorable=""/>
        </a:accent4>
        <a:accent5>
          <a:srgbClr xmlns:mc="http://schemas.openxmlformats.org/markup-compatibility/2006" xmlns:a14="http://schemas.microsoft.com/office/drawing/2007/7/7/main" val="B6B5BF" mc:Ignorable=""/>
        </a:accent5>
        <a:accent6>
          <a:srgbClr xmlns:mc="http://schemas.openxmlformats.org/markup-compatibility/2006" xmlns:a14="http://schemas.microsoft.com/office/drawing/2007/7/7/main" val="5C5CE7" mc:Ignorable=""/>
        </a:accent6>
        <a:hlink>
          <a:srgbClr xmlns:mc="http://schemas.openxmlformats.org/markup-compatibility/2006" xmlns:a14="http://schemas.microsoft.com/office/drawing/2007/7/7/main" val="99CCFF" mc:Ignorable=""/>
        </a:hlink>
        <a:folHlink>
          <a:srgbClr xmlns:mc="http://schemas.openxmlformats.org/markup-compatibility/2006" xmlns:a14="http://schemas.microsoft.com/office/drawing/2007/7/7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ndowsVista 12">
        <a:dk1>
          <a:srgbClr xmlns:mc="http://schemas.openxmlformats.org/markup-compatibility/2006" xmlns:a14="http://schemas.microsoft.com/office/drawing/2007/7/7/main" val="2D2015" mc:Ignorable=""/>
        </a:dk1>
        <a:lt1>
          <a:srgbClr xmlns:mc="http://schemas.openxmlformats.org/markup-compatibility/2006" xmlns:a14="http://schemas.microsoft.com/office/drawing/2007/7/7/main" val="FFFFFF" mc:Ignorable=""/>
        </a:lt1>
        <a:dk2>
          <a:srgbClr xmlns:mc="http://schemas.openxmlformats.org/markup-compatibility/2006" xmlns:a14="http://schemas.microsoft.com/office/drawing/2007/7/7/main" val="523E26" mc:Ignorable=""/>
        </a:dk2>
        <a:lt2>
          <a:srgbClr xmlns:mc="http://schemas.openxmlformats.org/markup-compatibility/2006" xmlns:a14="http://schemas.microsoft.com/office/drawing/2007/7/7/main" val="DFC08D" mc:Ignorable=""/>
        </a:lt2>
        <a:accent1>
          <a:srgbClr xmlns:mc="http://schemas.openxmlformats.org/markup-compatibility/2006" xmlns:a14="http://schemas.microsoft.com/office/drawing/2007/7/7/main" val="8C7B70" mc:Ignorable=""/>
        </a:accent1>
        <a:accent2>
          <a:srgbClr xmlns:mc="http://schemas.openxmlformats.org/markup-compatibility/2006" xmlns:a14="http://schemas.microsoft.com/office/drawing/2007/7/7/main" val="8F5F2F" mc:Ignorable=""/>
        </a:accent2>
        <a:accent3>
          <a:srgbClr xmlns:mc="http://schemas.openxmlformats.org/markup-compatibility/2006" xmlns:a14="http://schemas.microsoft.com/office/drawing/2007/7/7/main" val="B3AFAC" mc:Ignorable=""/>
        </a:accent3>
        <a:accent4>
          <a:srgbClr xmlns:mc="http://schemas.openxmlformats.org/markup-compatibility/2006" xmlns:a14="http://schemas.microsoft.com/office/drawing/2007/7/7/main" val="DADADA" mc:Ignorable=""/>
        </a:accent4>
        <a:accent5>
          <a:srgbClr xmlns:mc="http://schemas.openxmlformats.org/markup-compatibility/2006" xmlns:a14="http://schemas.microsoft.com/office/drawing/2007/7/7/main" val="C5BFBB" mc:Ignorable=""/>
        </a:accent5>
        <a:accent6>
          <a:srgbClr xmlns:mc="http://schemas.openxmlformats.org/markup-compatibility/2006" xmlns:a14="http://schemas.microsoft.com/office/drawing/2007/7/7/main" val="81552A" mc:Ignorable=""/>
        </a:accent6>
        <a:hlink>
          <a:srgbClr xmlns:mc="http://schemas.openxmlformats.org/markup-compatibility/2006" xmlns:a14="http://schemas.microsoft.com/office/drawing/2007/7/7/main" val="CCB400" mc:Ignorable=""/>
        </a:hlink>
        <a:folHlink>
          <a:srgbClr xmlns:mc="http://schemas.openxmlformats.org/markup-compatibility/2006" xmlns:a14="http://schemas.microsoft.com/office/drawing/2007/7/7/main" val="8C9EA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ustom Design">
  <a:themeElements>
    <a:clrScheme name="surface 2">
      <a:dk1>
        <a:srgbClr xmlns:mc="http://schemas.openxmlformats.org/markup-compatibility/2006" xmlns:a14="http://schemas.microsoft.com/office/drawing/2007/7/7/main" val="000000" mc:Ignorable=""/>
      </a:dk1>
      <a:lt1>
        <a:srgbClr xmlns:mc="http://schemas.openxmlformats.org/markup-compatibility/2006" xmlns:a14="http://schemas.microsoft.com/office/drawing/2007/7/7/main" val="FFFFFF" mc:Ignorable=""/>
      </a:lt1>
      <a:dk2>
        <a:srgbClr xmlns:mc="http://schemas.openxmlformats.org/markup-compatibility/2006" xmlns:a14="http://schemas.microsoft.com/office/drawing/2007/7/7/main" val="26357E" mc:Ignorable=""/>
      </a:dk2>
      <a:lt2>
        <a:srgbClr xmlns:mc="http://schemas.openxmlformats.org/markup-compatibility/2006" xmlns:a14="http://schemas.microsoft.com/office/drawing/2007/7/7/main" val="FFFFFF" mc:Ignorable=""/>
      </a:lt2>
      <a:accent1>
        <a:srgbClr xmlns:mc="http://schemas.openxmlformats.org/markup-compatibility/2006" xmlns:a14="http://schemas.microsoft.com/office/drawing/2007/7/7/main" val="E9007C" mc:Ignorable=""/>
      </a:accent1>
      <a:accent2>
        <a:srgbClr xmlns:mc="http://schemas.openxmlformats.org/markup-compatibility/2006" xmlns:a14="http://schemas.microsoft.com/office/drawing/2007/7/7/main" val="833AA0" mc:Ignorable=""/>
      </a:accent2>
      <a:accent3>
        <a:srgbClr xmlns:mc="http://schemas.openxmlformats.org/markup-compatibility/2006" xmlns:a14="http://schemas.microsoft.com/office/drawing/2007/7/7/main" val="FF3300" mc:Ignorable=""/>
      </a:accent3>
      <a:accent4>
        <a:srgbClr xmlns:mc="http://schemas.openxmlformats.org/markup-compatibility/2006" xmlns:a14="http://schemas.microsoft.com/office/drawing/2007/7/7/main" val="70C337" mc:Ignorable=""/>
      </a:accent4>
      <a:accent5>
        <a:srgbClr xmlns:mc="http://schemas.openxmlformats.org/markup-compatibility/2006" xmlns:a14="http://schemas.microsoft.com/office/drawing/2007/7/7/main" val="F8B130" mc:Ignorable=""/>
      </a:accent5>
      <a:accent6>
        <a:srgbClr xmlns:mc="http://schemas.openxmlformats.org/markup-compatibility/2006" xmlns:a14="http://schemas.microsoft.com/office/drawing/2007/7/7/main" val="CB33C0" mc:Ignorable=""/>
      </a:accent6>
      <a:hlink>
        <a:srgbClr xmlns:mc="http://schemas.openxmlformats.org/markup-compatibility/2006" xmlns:a14="http://schemas.microsoft.com/office/drawing/2007/7/7/main" val="FF4FD9" mc:Ignorable=""/>
      </a:hlink>
      <a:folHlink>
        <a:srgbClr xmlns:mc="http://schemas.openxmlformats.org/markup-compatibility/2006" xmlns:a14="http://schemas.microsoft.com/office/drawing/2007/7/7/main" val="782F0E" mc:Ignorable=""/>
      </a:folHlink>
    </a:clrScheme>
    <a:fontScheme name="Segoe Segoe">
      <a:majorFont>
        <a:latin typeface="Segoe"/>
        <a:ea typeface=""/>
        <a:cs typeface=""/>
      </a:majorFont>
      <a:minorFont>
        <a:latin typeface="Sego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07/7/7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07/7/7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07/7/7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07/7/7/main" val="1F497D" mc:Ignorable=""/>
      </a:dk2>
      <a:lt2>
        <a:srgbClr xmlns:mc="http://schemas.openxmlformats.org/markup-compatibility/2006" xmlns:a14="http://schemas.microsoft.com/office/drawing/2007/7/7/main" val="EEECE1" mc:Ignorable=""/>
      </a:lt2>
      <a:accent1>
        <a:srgbClr xmlns:mc="http://schemas.openxmlformats.org/markup-compatibility/2006" xmlns:a14="http://schemas.microsoft.com/office/drawing/2007/7/7/main" val="4F81BD" mc:Ignorable=""/>
      </a:accent1>
      <a:accent2>
        <a:srgbClr xmlns:mc="http://schemas.openxmlformats.org/markup-compatibility/2006" xmlns:a14="http://schemas.microsoft.com/office/drawing/2007/7/7/main" val="C0504D" mc:Ignorable=""/>
      </a:accent2>
      <a:accent3>
        <a:srgbClr xmlns:mc="http://schemas.openxmlformats.org/markup-compatibility/2006" xmlns:a14="http://schemas.microsoft.com/office/drawing/2007/7/7/main" val="9BBB59" mc:Ignorable=""/>
      </a:accent3>
      <a:accent4>
        <a:srgbClr xmlns:mc="http://schemas.openxmlformats.org/markup-compatibility/2006" xmlns:a14="http://schemas.microsoft.com/office/drawing/2007/7/7/main" val="8064A2" mc:Ignorable=""/>
      </a:accent4>
      <a:accent5>
        <a:srgbClr xmlns:mc="http://schemas.openxmlformats.org/markup-compatibility/2006" xmlns:a14="http://schemas.microsoft.com/office/drawing/2007/7/7/main" val="4BACC6" mc:Ignorable=""/>
      </a:accent5>
      <a:accent6>
        <a:srgbClr xmlns:mc="http://schemas.openxmlformats.org/markup-compatibility/2006" xmlns:a14="http://schemas.microsoft.com/office/drawing/2007/7/7/main" val="F79646" mc:Ignorable=""/>
      </a:accent6>
      <a:hlink>
        <a:srgbClr xmlns:mc="http://schemas.openxmlformats.org/markup-compatibility/2006" xmlns:a14="http://schemas.microsoft.com/office/drawing/2007/7/7/main" val="0000FF" mc:Ignorable=""/>
      </a:hlink>
      <a:folHlink>
        <a:srgbClr xmlns:mc="http://schemas.openxmlformats.org/markup-compatibility/2006" xmlns:a14="http://schemas.microsoft.com/office/drawing/2007/7/7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07/7/7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07/7/7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07/7/7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8CAFB6F82D4B4195DEEC7902270036" ma:contentTypeVersion="0" ma:contentTypeDescription="Create a new document." ma:contentTypeScope="" ma:versionID="721544ee6a121641a357f27cf8adaf21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4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2009-07-18T12:00:08Z</outs:dateTime>
      <outs:isPinned>true</outs:isPinned>
    </outs:relatedDate>
    <outs:relatedDate>
      <outs:type>2</outs:type>
      <outs:displayName>Created</outs:displayName>
      <outs:dateTime>2007-01-19T23:48:08Z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MSHowto.org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Windows User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>
        <outs:relatedPerson>
          <outs:displayName>MSHowto.org</outs:displayName>
          <outs:accountName/>
        </outs:relatedPerson>
      </outs:people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04F25C7F-1A1A-40B8-9187-0B75B7B0FD5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1381B19-7619-4EDE-A37E-826578846917}">
  <ds:schemaRefs>
    <ds:schemaRef ds:uri="http://purl.org/dc/elements/1.1/"/>
    <ds:schemaRef ds:uri="http://schemas.microsoft.com/office/2006/documentManagement/types"/>
    <ds:schemaRef ds:uri="http://purl.org/dc/terms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955EB7A-512D-463B-84D4-D7442817DFB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4.xml><?xml version="1.0" encoding="utf-8"?>
<ds:datastoreItem xmlns:ds="http://schemas.openxmlformats.org/officeDocument/2006/customXml" ds:itemID="{6CD8AB45-E2E7-4766-9383-39143A83053D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Win7_PPT</Template>
  <TotalTime>4702</TotalTime>
  <Words>830</Words>
  <Application>Microsoft Office PowerPoint</Application>
  <PresentationFormat>On-screen Show (4:3)</PresentationFormat>
  <Paragraphs>136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Win7_PPT</vt:lpstr>
      <vt:lpstr>2_Custom Design</vt:lpstr>
      <vt:lpstr>Branchcache </vt:lpstr>
      <vt:lpstr>Branchcache overview</vt:lpstr>
      <vt:lpstr>Branch Office  Network Performance </vt:lpstr>
      <vt:lpstr>Design Purpose</vt:lpstr>
      <vt:lpstr>How is this achieved?</vt:lpstr>
      <vt:lpstr>Where is the cache hosted?</vt:lpstr>
      <vt:lpstr>Distributed Cache</vt:lpstr>
      <vt:lpstr>Distributed Cache</vt:lpstr>
      <vt:lpstr>Hosted cache</vt:lpstr>
      <vt:lpstr>Hosted cache</vt:lpstr>
      <vt:lpstr>Hosted Cache vs DIstrIbuted cache </vt:lpstr>
      <vt:lpstr>Which applications can benefit  from BranchCache? </vt:lpstr>
      <vt:lpstr>Branchcache security &amp; INTEGRITY</vt:lpstr>
      <vt:lpstr>PowerPoint Presentation</vt:lpstr>
      <vt:lpstr>PowerPoint Presentation</vt:lpstr>
    </vt:vector>
  </TitlesOfParts>
  <Manager>MSHowto.org</Manager>
  <Company>MSHowto.org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Branchcache </dc:title>
  <dc:creator>MSHowto.org</dc:creator>
  <cp:lastModifiedBy>Windows User</cp:lastModifiedBy>
  <cp:revision>2</cp:revision>
  <dcterms:created xsi:type="dcterms:W3CDTF">2007-01-19T23:48:08Z</dcterms:created>
  <dcterms:modified xsi:type="dcterms:W3CDTF">2009-07-18T12:02:42Z</dcterms:modified>
  <cp:contentStatus>MSHowto.org</cp:contentStatus>
  <cp:version>MSHowto.org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0x0101001B8CAFB6F82D4B4195DEEC7902270036</vt:lpwstr>
  </property>
</Properties>
</file>